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22"/>
  </p:notesMasterIdLst>
  <p:sldIdLst>
    <p:sldId id="256" r:id="rId2"/>
    <p:sldId id="396" r:id="rId3"/>
    <p:sldId id="404" r:id="rId4"/>
    <p:sldId id="397" r:id="rId5"/>
    <p:sldId id="422" r:id="rId6"/>
    <p:sldId id="405" r:id="rId7"/>
    <p:sldId id="398" r:id="rId8"/>
    <p:sldId id="406" r:id="rId9"/>
    <p:sldId id="399" r:id="rId10"/>
    <p:sldId id="407" r:id="rId11"/>
    <p:sldId id="401" r:id="rId12"/>
    <p:sldId id="409" r:id="rId13"/>
    <p:sldId id="410" r:id="rId14"/>
    <p:sldId id="420" r:id="rId15"/>
    <p:sldId id="411" r:id="rId16"/>
    <p:sldId id="412" r:id="rId17"/>
    <p:sldId id="408" r:id="rId18"/>
    <p:sldId id="413" r:id="rId19"/>
    <p:sldId id="421" r:id="rId20"/>
    <p:sldId id="39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108" d="100"/>
          <a:sy n="108" d="100"/>
        </p:scale>
        <p:origin x="144"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3116E-DB17-4830-A523-97AFD972B19F}"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93A728AF-5842-4BE2-A436-6A2121BAD851}">
      <dgm:prSet/>
      <dgm:spPr/>
      <dgm:t>
        <a:bodyPr/>
        <a:lstStyle/>
        <a:p>
          <a:r>
            <a:rPr lang="en-US"/>
            <a:t>Now a days we have seen many colleges/universities moving towards virtual learning platforms, taking tests from home, etc. But it would be difficult for users to easily understand the new environment.</a:t>
          </a:r>
        </a:p>
      </dgm:t>
    </dgm:pt>
    <dgm:pt modelId="{823693CB-BBE8-45F3-8EEB-79B99B395ACE}" type="parTrans" cxnId="{C9A923BF-112D-49D2-BF86-800B0A64E212}">
      <dgm:prSet/>
      <dgm:spPr/>
      <dgm:t>
        <a:bodyPr/>
        <a:lstStyle/>
        <a:p>
          <a:endParaRPr lang="en-US"/>
        </a:p>
      </dgm:t>
    </dgm:pt>
    <dgm:pt modelId="{B35E34EE-124C-4FF7-93F3-613B3FAFD8F2}" type="sibTrans" cxnId="{C9A923BF-112D-49D2-BF86-800B0A64E212}">
      <dgm:prSet/>
      <dgm:spPr/>
      <dgm:t>
        <a:bodyPr/>
        <a:lstStyle/>
        <a:p>
          <a:endParaRPr lang="en-US"/>
        </a:p>
      </dgm:t>
    </dgm:pt>
    <dgm:pt modelId="{414F28DE-CD50-4D93-B49B-0426DA3FB253}">
      <dgm:prSet/>
      <dgm:spPr/>
      <dgm:t>
        <a:bodyPr/>
        <a:lstStyle/>
        <a:p>
          <a:r>
            <a:rPr lang="en-US"/>
            <a:t>Can the university afford to build its own on premises servers and maintain it throughout its lifetime?</a:t>
          </a:r>
        </a:p>
      </dgm:t>
    </dgm:pt>
    <dgm:pt modelId="{4660CD5F-D6F5-4CFF-AAC4-505AEFD06C97}" type="parTrans" cxnId="{170CEE58-DE6E-46C7-AAF9-56B04FE89312}">
      <dgm:prSet/>
      <dgm:spPr/>
      <dgm:t>
        <a:bodyPr/>
        <a:lstStyle/>
        <a:p>
          <a:endParaRPr lang="en-US"/>
        </a:p>
      </dgm:t>
    </dgm:pt>
    <dgm:pt modelId="{B77E93DA-772D-4FDC-9C41-AF076DF3C4E3}" type="sibTrans" cxnId="{170CEE58-DE6E-46C7-AAF9-56B04FE89312}">
      <dgm:prSet/>
      <dgm:spPr/>
      <dgm:t>
        <a:bodyPr/>
        <a:lstStyle/>
        <a:p>
          <a:endParaRPr lang="en-US"/>
        </a:p>
      </dgm:t>
    </dgm:pt>
    <dgm:pt modelId="{2C681744-45D5-4041-8405-E384089958AA}">
      <dgm:prSet/>
      <dgm:spPr/>
      <dgm:t>
        <a:bodyPr/>
        <a:lstStyle/>
        <a:p>
          <a:r>
            <a:rPr lang="en-US"/>
            <a:t>will the bandwidth allow many students to take part in LMS based activities?</a:t>
          </a:r>
        </a:p>
      </dgm:t>
    </dgm:pt>
    <dgm:pt modelId="{B6263300-3AA9-4C08-9650-B5CE39264641}" type="parTrans" cxnId="{88AB598C-51BF-46C6-B882-B8538A3C6DA8}">
      <dgm:prSet/>
      <dgm:spPr/>
      <dgm:t>
        <a:bodyPr/>
        <a:lstStyle/>
        <a:p>
          <a:endParaRPr lang="en-US"/>
        </a:p>
      </dgm:t>
    </dgm:pt>
    <dgm:pt modelId="{E92715F6-D3BC-46F4-9819-C51EC039D900}" type="sibTrans" cxnId="{88AB598C-51BF-46C6-B882-B8538A3C6DA8}">
      <dgm:prSet/>
      <dgm:spPr/>
      <dgm:t>
        <a:bodyPr/>
        <a:lstStyle/>
        <a:p>
          <a:endParaRPr lang="en-US"/>
        </a:p>
      </dgm:t>
    </dgm:pt>
    <dgm:pt modelId="{DF5990CD-4D00-43A9-AAB1-06A5DF2C2A18}">
      <dgm:prSet/>
      <dgm:spPr/>
      <dgm:t>
        <a:bodyPr/>
        <a:lstStyle/>
        <a:p>
          <a:r>
            <a:rPr lang="en-US"/>
            <a:t>Will the software give remainders for upcoming activities and events??</a:t>
          </a:r>
        </a:p>
      </dgm:t>
    </dgm:pt>
    <dgm:pt modelId="{3D573920-3437-432E-BF1B-9A437F30B5D5}" type="parTrans" cxnId="{73630F5F-D12C-4B5F-85E6-FD8956459891}">
      <dgm:prSet/>
      <dgm:spPr/>
      <dgm:t>
        <a:bodyPr/>
        <a:lstStyle/>
        <a:p>
          <a:endParaRPr lang="en-US"/>
        </a:p>
      </dgm:t>
    </dgm:pt>
    <dgm:pt modelId="{3E5BFB1F-13E9-47A5-888A-554162B8D8D8}" type="sibTrans" cxnId="{73630F5F-D12C-4B5F-85E6-FD8956459891}">
      <dgm:prSet/>
      <dgm:spPr/>
      <dgm:t>
        <a:bodyPr/>
        <a:lstStyle/>
        <a:p>
          <a:endParaRPr lang="en-US"/>
        </a:p>
      </dgm:t>
    </dgm:pt>
    <dgm:pt modelId="{940E994D-975B-4E89-8956-7954FADE5E41}">
      <dgm:prSet/>
      <dgm:spPr/>
      <dgm:t>
        <a:bodyPr/>
        <a:lstStyle/>
        <a:p>
          <a:r>
            <a:rPr lang="en-US"/>
            <a:t>Can this Software unsure network security and data privacy?</a:t>
          </a:r>
        </a:p>
      </dgm:t>
    </dgm:pt>
    <dgm:pt modelId="{A26A7BCC-547E-42C7-AA42-F6F7AFF9220E}" type="parTrans" cxnId="{E568FCCE-824C-4371-A747-936036F0A180}">
      <dgm:prSet/>
      <dgm:spPr/>
      <dgm:t>
        <a:bodyPr/>
        <a:lstStyle/>
        <a:p>
          <a:endParaRPr lang="en-US"/>
        </a:p>
      </dgm:t>
    </dgm:pt>
    <dgm:pt modelId="{AF7A0A67-FB91-472E-8BC3-798FD123158A}" type="sibTrans" cxnId="{E568FCCE-824C-4371-A747-936036F0A180}">
      <dgm:prSet/>
      <dgm:spPr/>
      <dgm:t>
        <a:bodyPr/>
        <a:lstStyle/>
        <a:p>
          <a:endParaRPr lang="en-US"/>
        </a:p>
      </dgm:t>
    </dgm:pt>
    <dgm:pt modelId="{473B54C4-B0AD-46C9-9682-715832B086C1}" type="pres">
      <dgm:prSet presAssocID="{9F23116E-DB17-4830-A523-97AFD972B19F}" presName="root" presStyleCnt="0">
        <dgm:presLayoutVars>
          <dgm:dir/>
          <dgm:resizeHandles val="exact"/>
        </dgm:presLayoutVars>
      </dgm:prSet>
      <dgm:spPr/>
    </dgm:pt>
    <dgm:pt modelId="{2E3AE95C-DD34-4388-8D91-5547C1F2FFD8}" type="pres">
      <dgm:prSet presAssocID="{9F23116E-DB17-4830-A523-97AFD972B19F}" presName="container" presStyleCnt="0">
        <dgm:presLayoutVars>
          <dgm:dir/>
          <dgm:resizeHandles val="exact"/>
        </dgm:presLayoutVars>
      </dgm:prSet>
      <dgm:spPr/>
    </dgm:pt>
    <dgm:pt modelId="{42A34063-1A37-438A-9E54-0843C37500B0}" type="pres">
      <dgm:prSet presAssocID="{93A728AF-5842-4BE2-A436-6A2121BAD851}" presName="compNode" presStyleCnt="0"/>
      <dgm:spPr/>
    </dgm:pt>
    <dgm:pt modelId="{930EBE53-CE2F-4544-B846-A662931F17A3}" type="pres">
      <dgm:prSet presAssocID="{93A728AF-5842-4BE2-A436-6A2121BAD851}" presName="iconBgRect" presStyleLbl="bgShp" presStyleIdx="0" presStyleCnt="5"/>
      <dgm:spPr/>
    </dgm:pt>
    <dgm:pt modelId="{1A2512FF-D185-4A8C-95DD-89CE2F4D6A86}" type="pres">
      <dgm:prSet presAssocID="{93A728AF-5842-4BE2-A436-6A2121BAD85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hoolhouse"/>
        </a:ext>
      </dgm:extLst>
    </dgm:pt>
    <dgm:pt modelId="{65FE9401-B677-41A9-94BC-4A238B161370}" type="pres">
      <dgm:prSet presAssocID="{93A728AF-5842-4BE2-A436-6A2121BAD851}" presName="spaceRect" presStyleCnt="0"/>
      <dgm:spPr/>
    </dgm:pt>
    <dgm:pt modelId="{5B7E99CB-4C37-47E7-B80D-03FE78D81CA3}" type="pres">
      <dgm:prSet presAssocID="{93A728AF-5842-4BE2-A436-6A2121BAD851}" presName="textRect" presStyleLbl="revTx" presStyleIdx="0" presStyleCnt="5">
        <dgm:presLayoutVars>
          <dgm:chMax val="1"/>
          <dgm:chPref val="1"/>
        </dgm:presLayoutVars>
      </dgm:prSet>
      <dgm:spPr/>
    </dgm:pt>
    <dgm:pt modelId="{0FD73A57-A34C-4666-BE64-244032DC6585}" type="pres">
      <dgm:prSet presAssocID="{B35E34EE-124C-4FF7-93F3-613B3FAFD8F2}" presName="sibTrans" presStyleLbl="sibTrans2D1" presStyleIdx="0" presStyleCnt="0"/>
      <dgm:spPr/>
    </dgm:pt>
    <dgm:pt modelId="{01393C54-B929-42D9-81E4-42D253504553}" type="pres">
      <dgm:prSet presAssocID="{414F28DE-CD50-4D93-B49B-0426DA3FB253}" presName="compNode" presStyleCnt="0"/>
      <dgm:spPr/>
    </dgm:pt>
    <dgm:pt modelId="{3A9E2A47-D2F6-4DA3-91BC-4C46356DA60A}" type="pres">
      <dgm:prSet presAssocID="{414F28DE-CD50-4D93-B49B-0426DA3FB253}" presName="iconBgRect" presStyleLbl="bgShp" presStyleIdx="1" presStyleCnt="5"/>
      <dgm:spPr/>
    </dgm:pt>
    <dgm:pt modelId="{F74200AD-FECC-4A60-B94C-BE00998A65B7}" type="pres">
      <dgm:prSet presAssocID="{414F28DE-CD50-4D93-B49B-0426DA3FB25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24AF9A9A-A36B-495D-AD68-C45F9A17DCE5}" type="pres">
      <dgm:prSet presAssocID="{414F28DE-CD50-4D93-B49B-0426DA3FB253}" presName="spaceRect" presStyleCnt="0"/>
      <dgm:spPr/>
    </dgm:pt>
    <dgm:pt modelId="{966237D2-E242-4593-ACC9-098E5B61C7EB}" type="pres">
      <dgm:prSet presAssocID="{414F28DE-CD50-4D93-B49B-0426DA3FB253}" presName="textRect" presStyleLbl="revTx" presStyleIdx="1" presStyleCnt="5">
        <dgm:presLayoutVars>
          <dgm:chMax val="1"/>
          <dgm:chPref val="1"/>
        </dgm:presLayoutVars>
      </dgm:prSet>
      <dgm:spPr/>
    </dgm:pt>
    <dgm:pt modelId="{D4887610-0939-45C1-A26A-3E48850BAFBA}" type="pres">
      <dgm:prSet presAssocID="{B77E93DA-772D-4FDC-9C41-AF076DF3C4E3}" presName="sibTrans" presStyleLbl="sibTrans2D1" presStyleIdx="0" presStyleCnt="0"/>
      <dgm:spPr/>
    </dgm:pt>
    <dgm:pt modelId="{86E5776A-2C88-4F66-BBBE-5FCD4DFBDF2E}" type="pres">
      <dgm:prSet presAssocID="{2C681744-45D5-4041-8405-E384089958AA}" presName="compNode" presStyleCnt="0"/>
      <dgm:spPr/>
    </dgm:pt>
    <dgm:pt modelId="{2C3D0516-3E03-43F1-A767-9460EC62432C}" type="pres">
      <dgm:prSet presAssocID="{2C681744-45D5-4041-8405-E384089958AA}" presName="iconBgRect" presStyleLbl="bgShp" presStyleIdx="2" presStyleCnt="5"/>
      <dgm:spPr/>
    </dgm:pt>
    <dgm:pt modelId="{77335A93-6FB8-4D6B-A899-DBB302B79608}" type="pres">
      <dgm:prSet presAssocID="{2C681744-45D5-4041-8405-E384089958A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7C0932B3-BE12-4702-80DE-9D8557A94384}" type="pres">
      <dgm:prSet presAssocID="{2C681744-45D5-4041-8405-E384089958AA}" presName="spaceRect" presStyleCnt="0"/>
      <dgm:spPr/>
    </dgm:pt>
    <dgm:pt modelId="{421D1B8A-A4C9-4D88-A65C-0696F75A18D0}" type="pres">
      <dgm:prSet presAssocID="{2C681744-45D5-4041-8405-E384089958AA}" presName="textRect" presStyleLbl="revTx" presStyleIdx="2" presStyleCnt="5">
        <dgm:presLayoutVars>
          <dgm:chMax val="1"/>
          <dgm:chPref val="1"/>
        </dgm:presLayoutVars>
      </dgm:prSet>
      <dgm:spPr/>
    </dgm:pt>
    <dgm:pt modelId="{60416906-13AE-432A-9F4E-61FCE4869767}" type="pres">
      <dgm:prSet presAssocID="{E92715F6-D3BC-46F4-9819-C51EC039D900}" presName="sibTrans" presStyleLbl="sibTrans2D1" presStyleIdx="0" presStyleCnt="0"/>
      <dgm:spPr/>
    </dgm:pt>
    <dgm:pt modelId="{1D99B3DB-F860-418F-BB92-3F57D7B944FC}" type="pres">
      <dgm:prSet presAssocID="{DF5990CD-4D00-43A9-AAB1-06A5DF2C2A18}" presName="compNode" presStyleCnt="0"/>
      <dgm:spPr/>
    </dgm:pt>
    <dgm:pt modelId="{24960E82-519E-4377-BC84-5EAB0555A2B2}" type="pres">
      <dgm:prSet presAssocID="{DF5990CD-4D00-43A9-AAB1-06A5DF2C2A18}" presName="iconBgRect" presStyleLbl="bgShp" presStyleIdx="3" presStyleCnt="5"/>
      <dgm:spPr/>
    </dgm:pt>
    <dgm:pt modelId="{35FAA412-926F-4C9F-B954-96B78D53E0B7}" type="pres">
      <dgm:prSet presAssocID="{DF5990CD-4D00-43A9-AAB1-06A5DF2C2A1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eatre"/>
        </a:ext>
      </dgm:extLst>
    </dgm:pt>
    <dgm:pt modelId="{632D1D4D-EC02-4ECA-9E7A-15A0DFFB3A8D}" type="pres">
      <dgm:prSet presAssocID="{DF5990CD-4D00-43A9-AAB1-06A5DF2C2A18}" presName="spaceRect" presStyleCnt="0"/>
      <dgm:spPr/>
    </dgm:pt>
    <dgm:pt modelId="{3BE92491-D953-4107-9008-1C93D8CF0797}" type="pres">
      <dgm:prSet presAssocID="{DF5990CD-4D00-43A9-AAB1-06A5DF2C2A18}" presName="textRect" presStyleLbl="revTx" presStyleIdx="3" presStyleCnt="5">
        <dgm:presLayoutVars>
          <dgm:chMax val="1"/>
          <dgm:chPref val="1"/>
        </dgm:presLayoutVars>
      </dgm:prSet>
      <dgm:spPr/>
    </dgm:pt>
    <dgm:pt modelId="{BB5CFC3D-0966-40F3-91ED-E65C5834C3F9}" type="pres">
      <dgm:prSet presAssocID="{3E5BFB1F-13E9-47A5-888A-554162B8D8D8}" presName="sibTrans" presStyleLbl="sibTrans2D1" presStyleIdx="0" presStyleCnt="0"/>
      <dgm:spPr/>
    </dgm:pt>
    <dgm:pt modelId="{6164B1EC-51CC-48B9-80FE-BC252E3E065B}" type="pres">
      <dgm:prSet presAssocID="{940E994D-975B-4E89-8956-7954FADE5E41}" presName="compNode" presStyleCnt="0"/>
      <dgm:spPr/>
    </dgm:pt>
    <dgm:pt modelId="{AD1A218D-3F0F-47F7-ACD4-F09211450454}" type="pres">
      <dgm:prSet presAssocID="{940E994D-975B-4E89-8956-7954FADE5E41}" presName="iconBgRect" presStyleLbl="bgShp" presStyleIdx="4" presStyleCnt="5"/>
      <dgm:spPr/>
    </dgm:pt>
    <dgm:pt modelId="{E1DA72E5-4AC8-4BE3-B0C6-A14732E07DC2}" type="pres">
      <dgm:prSet presAssocID="{940E994D-975B-4E89-8956-7954FADE5E4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Computing"/>
        </a:ext>
      </dgm:extLst>
    </dgm:pt>
    <dgm:pt modelId="{8CBA355F-0C4D-4DF5-9E71-01E23C96844F}" type="pres">
      <dgm:prSet presAssocID="{940E994D-975B-4E89-8956-7954FADE5E41}" presName="spaceRect" presStyleCnt="0"/>
      <dgm:spPr/>
    </dgm:pt>
    <dgm:pt modelId="{CDA6C230-B3EB-40C1-B6C9-E4E0B5E5AF3C}" type="pres">
      <dgm:prSet presAssocID="{940E994D-975B-4E89-8956-7954FADE5E41}" presName="textRect" presStyleLbl="revTx" presStyleIdx="4" presStyleCnt="5">
        <dgm:presLayoutVars>
          <dgm:chMax val="1"/>
          <dgm:chPref val="1"/>
        </dgm:presLayoutVars>
      </dgm:prSet>
      <dgm:spPr/>
    </dgm:pt>
  </dgm:ptLst>
  <dgm:cxnLst>
    <dgm:cxn modelId="{DCE7350D-4223-41CD-997F-245BA3A32118}" type="presOf" srcId="{2C681744-45D5-4041-8405-E384089958AA}" destId="{421D1B8A-A4C9-4D88-A65C-0696F75A18D0}" srcOrd="0" destOrd="0" presId="urn:microsoft.com/office/officeart/2018/2/layout/IconCircleList"/>
    <dgm:cxn modelId="{A6CB2118-AD06-41C5-B07A-D9EF7B2CB1CC}" type="presOf" srcId="{3E5BFB1F-13E9-47A5-888A-554162B8D8D8}" destId="{BB5CFC3D-0966-40F3-91ED-E65C5834C3F9}" srcOrd="0" destOrd="0" presId="urn:microsoft.com/office/officeart/2018/2/layout/IconCircleList"/>
    <dgm:cxn modelId="{73630F5F-D12C-4B5F-85E6-FD8956459891}" srcId="{9F23116E-DB17-4830-A523-97AFD972B19F}" destId="{DF5990CD-4D00-43A9-AAB1-06A5DF2C2A18}" srcOrd="3" destOrd="0" parTransId="{3D573920-3437-432E-BF1B-9A437F30B5D5}" sibTransId="{3E5BFB1F-13E9-47A5-888A-554162B8D8D8}"/>
    <dgm:cxn modelId="{B57B6260-F9FE-40C2-82A5-87AE0E7B7055}" type="presOf" srcId="{E92715F6-D3BC-46F4-9819-C51EC039D900}" destId="{60416906-13AE-432A-9F4E-61FCE4869767}" srcOrd="0" destOrd="0" presId="urn:microsoft.com/office/officeart/2018/2/layout/IconCircleList"/>
    <dgm:cxn modelId="{03544942-FAA1-4588-A483-2159C755452C}" type="presOf" srcId="{DF5990CD-4D00-43A9-AAB1-06A5DF2C2A18}" destId="{3BE92491-D953-4107-9008-1C93D8CF0797}" srcOrd="0" destOrd="0" presId="urn:microsoft.com/office/officeart/2018/2/layout/IconCircleList"/>
    <dgm:cxn modelId="{C549A36B-81B4-40F7-ABFB-76E4609FA358}" type="presOf" srcId="{940E994D-975B-4E89-8956-7954FADE5E41}" destId="{CDA6C230-B3EB-40C1-B6C9-E4E0B5E5AF3C}" srcOrd="0" destOrd="0" presId="urn:microsoft.com/office/officeart/2018/2/layout/IconCircleList"/>
    <dgm:cxn modelId="{6AF02D4F-C722-4461-9E2E-69911B9DDA6B}" type="presOf" srcId="{414F28DE-CD50-4D93-B49B-0426DA3FB253}" destId="{966237D2-E242-4593-ACC9-098E5B61C7EB}" srcOrd="0" destOrd="0" presId="urn:microsoft.com/office/officeart/2018/2/layout/IconCircleList"/>
    <dgm:cxn modelId="{265E7477-0C54-450A-BCFB-321F6E8714AB}" type="presOf" srcId="{B35E34EE-124C-4FF7-93F3-613B3FAFD8F2}" destId="{0FD73A57-A34C-4666-BE64-244032DC6585}" srcOrd="0" destOrd="0" presId="urn:microsoft.com/office/officeart/2018/2/layout/IconCircleList"/>
    <dgm:cxn modelId="{170CEE58-DE6E-46C7-AAF9-56B04FE89312}" srcId="{9F23116E-DB17-4830-A523-97AFD972B19F}" destId="{414F28DE-CD50-4D93-B49B-0426DA3FB253}" srcOrd="1" destOrd="0" parTransId="{4660CD5F-D6F5-4CFF-AAC4-505AEFD06C97}" sibTransId="{B77E93DA-772D-4FDC-9C41-AF076DF3C4E3}"/>
    <dgm:cxn modelId="{88AB598C-51BF-46C6-B882-B8538A3C6DA8}" srcId="{9F23116E-DB17-4830-A523-97AFD972B19F}" destId="{2C681744-45D5-4041-8405-E384089958AA}" srcOrd="2" destOrd="0" parTransId="{B6263300-3AA9-4C08-9650-B5CE39264641}" sibTransId="{E92715F6-D3BC-46F4-9819-C51EC039D900}"/>
    <dgm:cxn modelId="{96B7BFA1-F615-40C5-8B58-0FB0661A0A15}" type="presOf" srcId="{9F23116E-DB17-4830-A523-97AFD972B19F}" destId="{473B54C4-B0AD-46C9-9682-715832B086C1}" srcOrd="0" destOrd="0" presId="urn:microsoft.com/office/officeart/2018/2/layout/IconCircleList"/>
    <dgm:cxn modelId="{9BBEC3BC-8373-4E1C-B90D-0ED845B33D54}" type="presOf" srcId="{B77E93DA-772D-4FDC-9C41-AF076DF3C4E3}" destId="{D4887610-0939-45C1-A26A-3E48850BAFBA}" srcOrd="0" destOrd="0" presId="urn:microsoft.com/office/officeart/2018/2/layout/IconCircleList"/>
    <dgm:cxn modelId="{C9A923BF-112D-49D2-BF86-800B0A64E212}" srcId="{9F23116E-DB17-4830-A523-97AFD972B19F}" destId="{93A728AF-5842-4BE2-A436-6A2121BAD851}" srcOrd="0" destOrd="0" parTransId="{823693CB-BBE8-45F3-8EEB-79B99B395ACE}" sibTransId="{B35E34EE-124C-4FF7-93F3-613B3FAFD8F2}"/>
    <dgm:cxn modelId="{E568FCCE-824C-4371-A747-936036F0A180}" srcId="{9F23116E-DB17-4830-A523-97AFD972B19F}" destId="{940E994D-975B-4E89-8956-7954FADE5E41}" srcOrd="4" destOrd="0" parTransId="{A26A7BCC-547E-42C7-AA42-F6F7AFF9220E}" sibTransId="{AF7A0A67-FB91-472E-8BC3-798FD123158A}"/>
    <dgm:cxn modelId="{50B315F2-7A3E-4887-AD1E-818525C4F756}" type="presOf" srcId="{93A728AF-5842-4BE2-A436-6A2121BAD851}" destId="{5B7E99CB-4C37-47E7-B80D-03FE78D81CA3}" srcOrd="0" destOrd="0" presId="urn:microsoft.com/office/officeart/2018/2/layout/IconCircleList"/>
    <dgm:cxn modelId="{F4F03567-1640-4A17-9B28-99DA02958022}" type="presParOf" srcId="{473B54C4-B0AD-46C9-9682-715832B086C1}" destId="{2E3AE95C-DD34-4388-8D91-5547C1F2FFD8}" srcOrd="0" destOrd="0" presId="urn:microsoft.com/office/officeart/2018/2/layout/IconCircleList"/>
    <dgm:cxn modelId="{41E3F44F-867B-488C-A0E6-4A18F7660DC3}" type="presParOf" srcId="{2E3AE95C-DD34-4388-8D91-5547C1F2FFD8}" destId="{42A34063-1A37-438A-9E54-0843C37500B0}" srcOrd="0" destOrd="0" presId="urn:microsoft.com/office/officeart/2018/2/layout/IconCircleList"/>
    <dgm:cxn modelId="{CA295AA8-DEF9-4260-A4B7-FCB50C2490FC}" type="presParOf" srcId="{42A34063-1A37-438A-9E54-0843C37500B0}" destId="{930EBE53-CE2F-4544-B846-A662931F17A3}" srcOrd="0" destOrd="0" presId="urn:microsoft.com/office/officeart/2018/2/layout/IconCircleList"/>
    <dgm:cxn modelId="{92BC1988-0C25-467D-80C9-B9E1CBFB31C6}" type="presParOf" srcId="{42A34063-1A37-438A-9E54-0843C37500B0}" destId="{1A2512FF-D185-4A8C-95DD-89CE2F4D6A86}" srcOrd="1" destOrd="0" presId="urn:microsoft.com/office/officeart/2018/2/layout/IconCircleList"/>
    <dgm:cxn modelId="{849E699B-D1B6-4F9B-B098-2F8477ECF4AA}" type="presParOf" srcId="{42A34063-1A37-438A-9E54-0843C37500B0}" destId="{65FE9401-B677-41A9-94BC-4A238B161370}" srcOrd="2" destOrd="0" presId="urn:microsoft.com/office/officeart/2018/2/layout/IconCircleList"/>
    <dgm:cxn modelId="{F88B01C4-FEDB-46F2-81B2-93818E799C3A}" type="presParOf" srcId="{42A34063-1A37-438A-9E54-0843C37500B0}" destId="{5B7E99CB-4C37-47E7-B80D-03FE78D81CA3}" srcOrd="3" destOrd="0" presId="urn:microsoft.com/office/officeart/2018/2/layout/IconCircleList"/>
    <dgm:cxn modelId="{9BB64655-06EE-48EB-B572-5C85A091D40C}" type="presParOf" srcId="{2E3AE95C-DD34-4388-8D91-5547C1F2FFD8}" destId="{0FD73A57-A34C-4666-BE64-244032DC6585}" srcOrd="1" destOrd="0" presId="urn:microsoft.com/office/officeart/2018/2/layout/IconCircleList"/>
    <dgm:cxn modelId="{0459ACFD-227E-4990-8928-8C0EAB88D77F}" type="presParOf" srcId="{2E3AE95C-DD34-4388-8D91-5547C1F2FFD8}" destId="{01393C54-B929-42D9-81E4-42D253504553}" srcOrd="2" destOrd="0" presId="urn:microsoft.com/office/officeart/2018/2/layout/IconCircleList"/>
    <dgm:cxn modelId="{08A022DA-B138-436D-8776-8EE35C6F0124}" type="presParOf" srcId="{01393C54-B929-42D9-81E4-42D253504553}" destId="{3A9E2A47-D2F6-4DA3-91BC-4C46356DA60A}" srcOrd="0" destOrd="0" presId="urn:microsoft.com/office/officeart/2018/2/layout/IconCircleList"/>
    <dgm:cxn modelId="{5E14190E-598D-46E0-8891-24C048E46C1D}" type="presParOf" srcId="{01393C54-B929-42D9-81E4-42D253504553}" destId="{F74200AD-FECC-4A60-B94C-BE00998A65B7}" srcOrd="1" destOrd="0" presId="urn:microsoft.com/office/officeart/2018/2/layout/IconCircleList"/>
    <dgm:cxn modelId="{8A20E29C-99C2-4E56-897B-C65A48909D2E}" type="presParOf" srcId="{01393C54-B929-42D9-81E4-42D253504553}" destId="{24AF9A9A-A36B-495D-AD68-C45F9A17DCE5}" srcOrd="2" destOrd="0" presId="urn:microsoft.com/office/officeart/2018/2/layout/IconCircleList"/>
    <dgm:cxn modelId="{9A8D47BF-EB46-4CD7-850F-7821FE602C87}" type="presParOf" srcId="{01393C54-B929-42D9-81E4-42D253504553}" destId="{966237D2-E242-4593-ACC9-098E5B61C7EB}" srcOrd="3" destOrd="0" presId="urn:microsoft.com/office/officeart/2018/2/layout/IconCircleList"/>
    <dgm:cxn modelId="{434DCCBF-E5AE-4E91-8594-DFD335338D1B}" type="presParOf" srcId="{2E3AE95C-DD34-4388-8D91-5547C1F2FFD8}" destId="{D4887610-0939-45C1-A26A-3E48850BAFBA}" srcOrd="3" destOrd="0" presId="urn:microsoft.com/office/officeart/2018/2/layout/IconCircleList"/>
    <dgm:cxn modelId="{5AF249AC-5CBB-4C37-BEBB-6FB0255D388F}" type="presParOf" srcId="{2E3AE95C-DD34-4388-8D91-5547C1F2FFD8}" destId="{86E5776A-2C88-4F66-BBBE-5FCD4DFBDF2E}" srcOrd="4" destOrd="0" presId="urn:microsoft.com/office/officeart/2018/2/layout/IconCircleList"/>
    <dgm:cxn modelId="{56F22AE6-1395-42D6-A043-4FC1B480589C}" type="presParOf" srcId="{86E5776A-2C88-4F66-BBBE-5FCD4DFBDF2E}" destId="{2C3D0516-3E03-43F1-A767-9460EC62432C}" srcOrd="0" destOrd="0" presId="urn:microsoft.com/office/officeart/2018/2/layout/IconCircleList"/>
    <dgm:cxn modelId="{31482555-0575-4BB5-9F26-7421C9D6347F}" type="presParOf" srcId="{86E5776A-2C88-4F66-BBBE-5FCD4DFBDF2E}" destId="{77335A93-6FB8-4D6B-A899-DBB302B79608}" srcOrd="1" destOrd="0" presId="urn:microsoft.com/office/officeart/2018/2/layout/IconCircleList"/>
    <dgm:cxn modelId="{D1295B9F-D15E-4A37-AA8D-6B92BD3D85C6}" type="presParOf" srcId="{86E5776A-2C88-4F66-BBBE-5FCD4DFBDF2E}" destId="{7C0932B3-BE12-4702-80DE-9D8557A94384}" srcOrd="2" destOrd="0" presId="urn:microsoft.com/office/officeart/2018/2/layout/IconCircleList"/>
    <dgm:cxn modelId="{CAF8C5DD-ED81-4BE9-A3CA-BAF9A71EB38F}" type="presParOf" srcId="{86E5776A-2C88-4F66-BBBE-5FCD4DFBDF2E}" destId="{421D1B8A-A4C9-4D88-A65C-0696F75A18D0}" srcOrd="3" destOrd="0" presId="urn:microsoft.com/office/officeart/2018/2/layout/IconCircleList"/>
    <dgm:cxn modelId="{8D7F5136-E501-48A5-9504-7BD470848CA8}" type="presParOf" srcId="{2E3AE95C-DD34-4388-8D91-5547C1F2FFD8}" destId="{60416906-13AE-432A-9F4E-61FCE4869767}" srcOrd="5" destOrd="0" presId="urn:microsoft.com/office/officeart/2018/2/layout/IconCircleList"/>
    <dgm:cxn modelId="{F07E0BF7-2B24-421E-AFAD-80D9D994BEB2}" type="presParOf" srcId="{2E3AE95C-DD34-4388-8D91-5547C1F2FFD8}" destId="{1D99B3DB-F860-418F-BB92-3F57D7B944FC}" srcOrd="6" destOrd="0" presId="urn:microsoft.com/office/officeart/2018/2/layout/IconCircleList"/>
    <dgm:cxn modelId="{44AEF77E-4E82-46F8-BDB0-A99626C73483}" type="presParOf" srcId="{1D99B3DB-F860-418F-BB92-3F57D7B944FC}" destId="{24960E82-519E-4377-BC84-5EAB0555A2B2}" srcOrd="0" destOrd="0" presId="urn:microsoft.com/office/officeart/2018/2/layout/IconCircleList"/>
    <dgm:cxn modelId="{04B4EF6B-ED2A-40C2-8C1F-9CACDAB5F768}" type="presParOf" srcId="{1D99B3DB-F860-418F-BB92-3F57D7B944FC}" destId="{35FAA412-926F-4C9F-B954-96B78D53E0B7}" srcOrd="1" destOrd="0" presId="urn:microsoft.com/office/officeart/2018/2/layout/IconCircleList"/>
    <dgm:cxn modelId="{F96488C8-01AB-44F3-BF8E-40D0DF5ABF9F}" type="presParOf" srcId="{1D99B3DB-F860-418F-BB92-3F57D7B944FC}" destId="{632D1D4D-EC02-4ECA-9E7A-15A0DFFB3A8D}" srcOrd="2" destOrd="0" presId="urn:microsoft.com/office/officeart/2018/2/layout/IconCircleList"/>
    <dgm:cxn modelId="{91F69585-5E69-416F-9C7A-9532821D09EE}" type="presParOf" srcId="{1D99B3DB-F860-418F-BB92-3F57D7B944FC}" destId="{3BE92491-D953-4107-9008-1C93D8CF0797}" srcOrd="3" destOrd="0" presId="urn:microsoft.com/office/officeart/2018/2/layout/IconCircleList"/>
    <dgm:cxn modelId="{BC3E9678-9262-491B-AB8F-73B74C47BD40}" type="presParOf" srcId="{2E3AE95C-DD34-4388-8D91-5547C1F2FFD8}" destId="{BB5CFC3D-0966-40F3-91ED-E65C5834C3F9}" srcOrd="7" destOrd="0" presId="urn:microsoft.com/office/officeart/2018/2/layout/IconCircleList"/>
    <dgm:cxn modelId="{2555C76E-22D4-4E41-A299-EFEC5DCD074C}" type="presParOf" srcId="{2E3AE95C-DD34-4388-8D91-5547C1F2FFD8}" destId="{6164B1EC-51CC-48B9-80FE-BC252E3E065B}" srcOrd="8" destOrd="0" presId="urn:microsoft.com/office/officeart/2018/2/layout/IconCircleList"/>
    <dgm:cxn modelId="{C71A4F89-7D4D-4B0D-9798-14B2622B7104}" type="presParOf" srcId="{6164B1EC-51CC-48B9-80FE-BC252E3E065B}" destId="{AD1A218D-3F0F-47F7-ACD4-F09211450454}" srcOrd="0" destOrd="0" presId="urn:microsoft.com/office/officeart/2018/2/layout/IconCircleList"/>
    <dgm:cxn modelId="{F3BB4457-7D3C-4051-AA6D-BA995B21D3DF}" type="presParOf" srcId="{6164B1EC-51CC-48B9-80FE-BC252E3E065B}" destId="{E1DA72E5-4AC8-4BE3-B0C6-A14732E07DC2}" srcOrd="1" destOrd="0" presId="urn:microsoft.com/office/officeart/2018/2/layout/IconCircleList"/>
    <dgm:cxn modelId="{7249BCB0-99E9-4C7A-9F26-005D80C17127}" type="presParOf" srcId="{6164B1EC-51CC-48B9-80FE-BC252E3E065B}" destId="{8CBA355F-0C4D-4DF5-9E71-01E23C96844F}" srcOrd="2" destOrd="0" presId="urn:microsoft.com/office/officeart/2018/2/layout/IconCircleList"/>
    <dgm:cxn modelId="{8361271F-5C95-45F2-BE2D-36BF1BF2C5C9}" type="presParOf" srcId="{6164B1EC-51CC-48B9-80FE-BC252E3E065B}" destId="{CDA6C230-B3EB-40C1-B6C9-E4E0B5E5AF3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6FE839-1152-4BB7-A691-F4E68E08C851}"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BFF1A28F-E819-448B-85DA-618C8382D46E}">
      <dgm:prSet/>
      <dgm:spPr/>
      <dgm:t>
        <a:bodyPr/>
        <a:lstStyle/>
        <a:p>
          <a:r>
            <a:rPr lang="en-IN"/>
            <a:t>With the help of cloud computing services like Azure, we can pretty much solve all the problems stated before.</a:t>
          </a:r>
          <a:endParaRPr lang="en-US"/>
        </a:p>
      </dgm:t>
    </dgm:pt>
    <dgm:pt modelId="{6357FC56-B88E-4DF3-8FA4-1B154F3DAE13}" type="parTrans" cxnId="{3796EF8A-4C7B-4175-92BB-45856FE0D99B}">
      <dgm:prSet/>
      <dgm:spPr/>
      <dgm:t>
        <a:bodyPr/>
        <a:lstStyle/>
        <a:p>
          <a:endParaRPr lang="en-US"/>
        </a:p>
      </dgm:t>
    </dgm:pt>
    <dgm:pt modelId="{48EBBE86-8C73-4309-925E-E733E8489460}" type="sibTrans" cxnId="{3796EF8A-4C7B-4175-92BB-45856FE0D99B}">
      <dgm:prSet/>
      <dgm:spPr/>
      <dgm:t>
        <a:bodyPr/>
        <a:lstStyle/>
        <a:p>
          <a:endParaRPr lang="en-US"/>
        </a:p>
      </dgm:t>
    </dgm:pt>
    <dgm:pt modelId="{21D222D1-8727-4453-AF53-093F38E12D1D}">
      <dgm:prSet/>
      <dgm:spPr/>
      <dgm:t>
        <a:bodyPr/>
        <a:lstStyle/>
        <a:p>
          <a:r>
            <a:rPr lang="en-IN"/>
            <a:t>With the help of custom UI creator tools we can make a user friendly software solution.</a:t>
          </a:r>
          <a:endParaRPr lang="en-US"/>
        </a:p>
      </dgm:t>
    </dgm:pt>
    <dgm:pt modelId="{1CD8AA6D-1380-44E9-93B2-F6269A710B1A}" type="parTrans" cxnId="{536265EF-130C-452B-AA17-40BB3DE86E1B}">
      <dgm:prSet/>
      <dgm:spPr/>
      <dgm:t>
        <a:bodyPr/>
        <a:lstStyle/>
        <a:p>
          <a:endParaRPr lang="en-US"/>
        </a:p>
      </dgm:t>
    </dgm:pt>
    <dgm:pt modelId="{2FB3BE75-A75B-4828-8F5E-BCE21347BBBB}" type="sibTrans" cxnId="{536265EF-130C-452B-AA17-40BB3DE86E1B}">
      <dgm:prSet/>
      <dgm:spPr/>
      <dgm:t>
        <a:bodyPr/>
        <a:lstStyle/>
        <a:p>
          <a:endParaRPr lang="en-US"/>
        </a:p>
      </dgm:t>
    </dgm:pt>
    <dgm:pt modelId="{29020B56-F7FB-404D-86BF-4C2689E4CDBF}">
      <dgm:prSet/>
      <dgm:spPr/>
      <dgm:t>
        <a:bodyPr/>
        <a:lstStyle/>
        <a:p>
          <a:r>
            <a:rPr lang="en-IN"/>
            <a:t>By using cloud computing we don’t have to worry about the costs because we would be only paying for resources we require which makes this solution more flexible.</a:t>
          </a:r>
          <a:endParaRPr lang="en-US"/>
        </a:p>
      </dgm:t>
    </dgm:pt>
    <dgm:pt modelId="{867C2052-9A82-47A5-A42E-3224545987E9}" type="parTrans" cxnId="{826E7506-8769-47D8-88DF-B8CF11D74A22}">
      <dgm:prSet/>
      <dgm:spPr/>
      <dgm:t>
        <a:bodyPr/>
        <a:lstStyle/>
        <a:p>
          <a:endParaRPr lang="en-US"/>
        </a:p>
      </dgm:t>
    </dgm:pt>
    <dgm:pt modelId="{D835AC66-BF96-4A56-813F-A6875A280937}" type="sibTrans" cxnId="{826E7506-8769-47D8-88DF-B8CF11D74A22}">
      <dgm:prSet/>
      <dgm:spPr/>
      <dgm:t>
        <a:bodyPr/>
        <a:lstStyle/>
        <a:p>
          <a:endParaRPr lang="en-US"/>
        </a:p>
      </dgm:t>
    </dgm:pt>
    <dgm:pt modelId="{847CD3D1-9E82-4AB0-AB35-2F6C82790945}">
      <dgm:prSet/>
      <dgm:spPr/>
      <dgm:t>
        <a:bodyPr/>
        <a:lstStyle/>
        <a:p>
          <a:r>
            <a:rPr lang="en-IN"/>
            <a:t>We don’t have to deal with managing storage servers, compute resources and networking as cloud computing services can deal with the hardware in the local datacentre.</a:t>
          </a:r>
          <a:endParaRPr lang="en-US"/>
        </a:p>
      </dgm:t>
    </dgm:pt>
    <dgm:pt modelId="{FEE1C43D-3843-477A-8DED-938CE94DC192}" type="parTrans" cxnId="{33B99E45-B592-4995-8ADD-081E248D0D3B}">
      <dgm:prSet/>
      <dgm:spPr/>
      <dgm:t>
        <a:bodyPr/>
        <a:lstStyle/>
        <a:p>
          <a:endParaRPr lang="en-US"/>
        </a:p>
      </dgm:t>
    </dgm:pt>
    <dgm:pt modelId="{D993F07D-4A6A-4A8E-900D-9DAAAA1E0A7D}" type="sibTrans" cxnId="{33B99E45-B592-4995-8ADD-081E248D0D3B}">
      <dgm:prSet/>
      <dgm:spPr/>
      <dgm:t>
        <a:bodyPr/>
        <a:lstStyle/>
        <a:p>
          <a:endParaRPr lang="en-US"/>
        </a:p>
      </dgm:t>
    </dgm:pt>
    <dgm:pt modelId="{DC90A146-C305-4C10-A675-650F5C2B1F83}" type="pres">
      <dgm:prSet presAssocID="{806FE839-1152-4BB7-A691-F4E68E08C851}" presName="linear" presStyleCnt="0">
        <dgm:presLayoutVars>
          <dgm:animLvl val="lvl"/>
          <dgm:resizeHandles val="exact"/>
        </dgm:presLayoutVars>
      </dgm:prSet>
      <dgm:spPr/>
    </dgm:pt>
    <dgm:pt modelId="{CCB1A54D-0D5F-4B5C-B169-19FDBA55A7E8}" type="pres">
      <dgm:prSet presAssocID="{BFF1A28F-E819-448B-85DA-618C8382D46E}" presName="parentText" presStyleLbl="node1" presStyleIdx="0" presStyleCnt="4">
        <dgm:presLayoutVars>
          <dgm:chMax val="0"/>
          <dgm:bulletEnabled val="1"/>
        </dgm:presLayoutVars>
      </dgm:prSet>
      <dgm:spPr/>
    </dgm:pt>
    <dgm:pt modelId="{5AD19A81-8A48-407C-B81B-4214A2D238CC}" type="pres">
      <dgm:prSet presAssocID="{48EBBE86-8C73-4309-925E-E733E8489460}" presName="spacer" presStyleCnt="0"/>
      <dgm:spPr/>
    </dgm:pt>
    <dgm:pt modelId="{2672A3D7-F522-4782-9ADA-FB16296A18D2}" type="pres">
      <dgm:prSet presAssocID="{21D222D1-8727-4453-AF53-093F38E12D1D}" presName="parentText" presStyleLbl="node1" presStyleIdx="1" presStyleCnt="4">
        <dgm:presLayoutVars>
          <dgm:chMax val="0"/>
          <dgm:bulletEnabled val="1"/>
        </dgm:presLayoutVars>
      </dgm:prSet>
      <dgm:spPr/>
    </dgm:pt>
    <dgm:pt modelId="{CBEC0523-6907-47D0-8157-FF6188D5436D}" type="pres">
      <dgm:prSet presAssocID="{2FB3BE75-A75B-4828-8F5E-BCE21347BBBB}" presName="spacer" presStyleCnt="0"/>
      <dgm:spPr/>
    </dgm:pt>
    <dgm:pt modelId="{983DA2CB-AE66-474D-9534-8FBBA8D6CA9E}" type="pres">
      <dgm:prSet presAssocID="{29020B56-F7FB-404D-86BF-4C2689E4CDBF}" presName="parentText" presStyleLbl="node1" presStyleIdx="2" presStyleCnt="4">
        <dgm:presLayoutVars>
          <dgm:chMax val="0"/>
          <dgm:bulletEnabled val="1"/>
        </dgm:presLayoutVars>
      </dgm:prSet>
      <dgm:spPr/>
    </dgm:pt>
    <dgm:pt modelId="{7281DCC1-8EB5-43C1-8625-B639A4EE751D}" type="pres">
      <dgm:prSet presAssocID="{D835AC66-BF96-4A56-813F-A6875A280937}" presName="spacer" presStyleCnt="0"/>
      <dgm:spPr/>
    </dgm:pt>
    <dgm:pt modelId="{E02872E0-B310-40FA-B8BC-31FB5CE66918}" type="pres">
      <dgm:prSet presAssocID="{847CD3D1-9E82-4AB0-AB35-2F6C82790945}" presName="parentText" presStyleLbl="node1" presStyleIdx="3" presStyleCnt="4">
        <dgm:presLayoutVars>
          <dgm:chMax val="0"/>
          <dgm:bulletEnabled val="1"/>
        </dgm:presLayoutVars>
      </dgm:prSet>
      <dgm:spPr/>
    </dgm:pt>
  </dgm:ptLst>
  <dgm:cxnLst>
    <dgm:cxn modelId="{826E7506-8769-47D8-88DF-B8CF11D74A22}" srcId="{806FE839-1152-4BB7-A691-F4E68E08C851}" destId="{29020B56-F7FB-404D-86BF-4C2689E4CDBF}" srcOrd="2" destOrd="0" parTransId="{867C2052-9A82-47A5-A42E-3224545987E9}" sibTransId="{D835AC66-BF96-4A56-813F-A6875A280937}"/>
    <dgm:cxn modelId="{5178A53D-036D-43BE-8C53-8D1D728611B9}" type="presOf" srcId="{BFF1A28F-E819-448B-85DA-618C8382D46E}" destId="{CCB1A54D-0D5F-4B5C-B169-19FDBA55A7E8}" srcOrd="0" destOrd="0" presId="urn:microsoft.com/office/officeart/2005/8/layout/vList2"/>
    <dgm:cxn modelId="{33B99E45-B592-4995-8ADD-081E248D0D3B}" srcId="{806FE839-1152-4BB7-A691-F4E68E08C851}" destId="{847CD3D1-9E82-4AB0-AB35-2F6C82790945}" srcOrd="3" destOrd="0" parTransId="{FEE1C43D-3843-477A-8DED-938CE94DC192}" sibTransId="{D993F07D-4A6A-4A8E-900D-9DAAAA1E0A7D}"/>
    <dgm:cxn modelId="{0A4DC54C-80AE-4ED0-95C7-4AD4E361CEDD}" type="presOf" srcId="{21D222D1-8727-4453-AF53-093F38E12D1D}" destId="{2672A3D7-F522-4782-9ADA-FB16296A18D2}" srcOrd="0" destOrd="0" presId="urn:microsoft.com/office/officeart/2005/8/layout/vList2"/>
    <dgm:cxn modelId="{19D5D07B-6455-4123-A11D-045ED453EFB5}" type="presOf" srcId="{29020B56-F7FB-404D-86BF-4C2689E4CDBF}" destId="{983DA2CB-AE66-474D-9534-8FBBA8D6CA9E}" srcOrd="0" destOrd="0" presId="urn:microsoft.com/office/officeart/2005/8/layout/vList2"/>
    <dgm:cxn modelId="{3796EF8A-4C7B-4175-92BB-45856FE0D99B}" srcId="{806FE839-1152-4BB7-A691-F4E68E08C851}" destId="{BFF1A28F-E819-448B-85DA-618C8382D46E}" srcOrd="0" destOrd="0" parTransId="{6357FC56-B88E-4DF3-8FA4-1B154F3DAE13}" sibTransId="{48EBBE86-8C73-4309-925E-E733E8489460}"/>
    <dgm:cxn modelId="{66F2C795-DC8B-463E-8B31-26CD01A8852D}" type="presOf" srcId="{847CD3D1-9E82-4AB0-AB35-2F6C82790945}" destId="{E02872E0-B310-40FA-B8BC-31FB5CE66918}" srcOrd="0" destOrd="0" presId="urn:microsoft.com/office/officeart/2005/8/layout/vList2"/>
    <dgm:cxn modelId="{FCCB2EE9-7DFC-4C26-BCBE-4F336091CD3D}" type="presOf" srcId="{806FE839-1152-4BB7-A691-F4E68E08C851}" destId="{DC90A146-C305-4C10-A675-650F5C2B1F83}" srcOrd="0" destOrd="0" presId="urn:microsoft.com/office/officeart/2005/8/layout/vList2"/>
    <dgm:cxn modelId="{536265EF-130C-452B-AA17-40BB3DE86E1B}" srcId="{806FE839-1152-4BB7-A691-F4E68E08C851}" destId="{21D222D1-8727-4453-AF53-093F38E12D1D}" srcOrd="1" destOrd="0" parTransId="{1CD8AA6D-1380-44E9-93B2-F6269A710B1A}" sibTransId="{2FB3BE75-A75B-4828-8F5E-BCE21347BBBB}"/>
    <dgm:cxn modelId="{B67D3E67-FA00-4BBD-A18E-9AA6C9B7C5B9}" type="presParOf" srcId="{DC90A146-C305-4C10-A675-650F5C2B1F83}" destId="{CCB1A54D-0D5F-4B5C-B169-19FDBA55A7E8}" srcOrd="0" destOrd="0" presId="urn:microsoft.com/office/officeart/2005/8/layout/vList2"/>
    <dgm:cxn modelId="{0AD4F2D3-9E12-4DF7-ACC3-3AEBDB8E7C55}" type="presParOf" srcId="{DC90A146-C305-4C10-A675-650F5C2B1F83}" destId="{5AD19A81-8A48-407C-B81B-4214A2D238CC}" srcOrd="1" destOrd="0" presId="urn:microsoft.com/office/officeart/2005/8/layout/vList2"/>
    <dgm:cxn modelId="{EA8A9871-F34B-4917-970A-DE1D2D376F31}" type="presParOf" srcId="{DC90A146-C305-4C10-A675-650F5C2B1F83}" destId="{2672A3D7-F522-4782-9ADA-FB16296A18D2}" srcOrd="2" destOrd="0" presId="urn:microsoft.com/office/officeart/2005/8/layout/vList2"/>
    <dgm:cxn modelId="{FFD71CBE-3BF6-4A93-AB74-F09309E50CC6}" type="presParOf" srcId="{DC90A146-C305-4C10-A675-650F5C2B1F83}" destId="{CBEC0523-6907-47D0-8157-FF6188D5436D}" srcOrd="3" destOrd="0" presId="urn:microsoft.com/office/officeart/2005/8/layout/vList2"/>
    <dgm:cxn modelId="{F6F0AD85-715F-49C1-BF6E-6978DDFE0059}" type="presParOf" srcId="{DC90A146-C305-4C10-A675-650F5C2B1F83}" destId="{983DA2CB-AE66-474D-9534-8FBBA8D6CA9E}" srcOrd="4" destOrd="0" presId="urn:microsoft.com/office/officeart/2005/8/layout/vList2"/>
    <dgm:cxn modelId="{79E06FA5-C9ED-4FE8-8E1E-B3D722B234BC}" type="presParOf" srcId="{DC90A146-C305-4C10-A675-650F5C2B1F83}" destId="{7281DCC1-8EB5-43C1-8625-B639A4EE751D}" srcOrd="5" destOrd="0" presId="urn:microsoft.com/office/officeart/2005/8/layout/vList2"/>
    <dgm:cxn modelId="{875D4472-8E2B-43C0-9A56-9F67FEB97A1F}" type="presParOf" srcId="{DC90A146-C305-4C10-A675-650F5C2B1F83}" destId="{E02872E0-B310-40FA-B8BC-31FB5CE6691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F87ED-6E7F-45E1-9B6C-B392E3675C73}"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B2BE41D1-1248-4748-B342-07F472EDDBC7}">
      <dgm:prSet/>
      <dgm:spPr/>
      <dgm:t>
        <a:bodyPr/>
        <a:lstStyle/>
        <a:p>
          <a:pPr>
            <a:defRPr cap="all"/>
          </a:pPr>
          <a:r>
            <a:rPr lang="en-US"/>
            <a:t>Admin</a:t>
          </a:r>
        </a:p>
      </dgm:t>
    </dgm:pt>
    <dgm:pt modelId="{3E6B4DFB-F027-4E91-8461-45F0321761E3}" type="parTrans" cxnId="{C7DC56E1-8C80-46D7-BAC3-51B25D7483B5}">
      <dgm:prSet/>
      <dgm:spPr/>
      <dgm:t>
        <a:bodyPr/>
        <a:lstStyle/>
        <a:p>
          <a:endParaRPr lang="en-US"/>
        </a:p>
      </dgm:t>
    </dgm:pt>
    <dgm:pt modelId="{CFBC78E4-F572-4D8C-B710-B1B2C2BCF6C9}" type="sibTrans" cxnId="{C7DC56E1-8C80-46D7-BAC3-51B25D7483B5}">
      <dgm:prSet/>
      <dgm:spPr/>
      <dgm:t>
        <a:bodyPr/>
        <a:lstStyle/>
        <a:p>
          <a:endParaRPr lang="en-US"/>
        </a:p>
      </dgm:t>
    </dgm:pt>
    <dgm:pt modelId="{415F72E9-127D-4EAD-9C7F-29C45F0E2EA0}">
      <dgm:prSet/>
      <dgm:spPr/>
      <dgm:t>
        <a:bodyPr/>
        <a:lstStyle/>
        <a:p>
          <a:pPr>
            <a:defRPr cap="all"/>
          </a:pPr>
          <a:r>
            <a:rPr lang="en-US"/>
            <a:t>Student </a:t>
          </a:r>
        </a:p>
      </dgm:t>
    </dgm:pt>
    <dgm:pt modelId="{1175C736-B34B-4165-AA98-DAE22295384B}" type="parTrans" cxnId="{FC7F86C7-FA60-4105-93B6-767624F3871A}">
      <dgm:prSet/>
      <dgm:spPr/>
      <dgm:t>
        <a:bodyPr/>
        <a:lstStyle/>
        <a:p>
          <a:endParaRPr lang="en-US"/>
        </a:p>
      </dgm:t>
    </dgm:pt>
    <dgm:pt modelId="{5409240C-90F8-4344-A07F-8CEAC91E337E}" type="sibTrans" cxnId="{FC7F86C7-FA60-4105-93B6-767624F3871A}">
      <dgm:prSet/>
      <dgm:spPr/>
      <dgm:t>
        <a:bodyPr/>
        <a:lstStyle/>
        <a:p>
          <a:endParaRPr lang="en-US"/>
        </a:p>
      </dgm:t>
    </dgm:pt>
    <dgm:pt modelId="{0CADE78C-D07D-44E0-AA8B-E163346F5ECE}">
      <dgm:prSet/>
      <dgm:spPr/>
      <dgm:t>
        <a:bodyPr/>
        <a:lstStyle/>
        <a:p>
          <a:pPr>
            <a:defRPr cap="all"/>
          </a:pPr>
          <a:r>
            <a:rPr lang="en-US"/>
            <a:t>Teacher </a:t>
          </a:r>
        </a:p>
      </dgm:t>
    </dgm:pt>
    <dgm:pt modelId="{6D5077AF-5AEE-4990-88C5-487D62B99E47}" type="parTrans" cxnId="{B5CEEFCD-4710-4596-B09D-39ACBA9D47FB}">
      <dgm:prSet/>
      <dgm:spPr/>
      <dgm:t>
        <a:bodyPr/>
        <a:lstStyle/>
        <a:p>
          <a:endParaRPr lang="en-US"/>
        </a:p>
      </dgm:t>
    </dgm:pt>
    <dgm:pt modelId="{6B89C787-C70C-44D6-AC3E-0A0B96C0B2F2}" type="sibTrans" cxnId="{B5CEEFCD-4710-4596-B09D-39ACBA9D47FB}">
      <dgm:prSet/>
      <dgm:spPr/>
      <dgm:t>
        <a:bodyPr/>
        <a:lstStyle/>
        <a:p>
          <a:endParaRPr lang="en-US"/>
        </a:p>
      </dgm:t>
    </dgm:pt>
    <dgm:pt modelId="{110F92A5-AF51-4AC2-A949-89B2AFA8BD78}" type="pres">
      <dgm:prSet presAssocID="{634F87ED-6E7F-45E1-9B6C-B392E3675C73}" presName="root" presStyleCnt="0">
        <dgm:presLayoutVars>
          <dgm:dir/>
          <dgm:resizeHandles val="exact"/>
        </dgm:presLayoutVars>
      </dgm:prSet>
      <dgm:spPr/>
    </dgm:pt>
    <dgm:pt modelId="{EE42C882-231D-43D0-997D-7C54B3FBA065}" type="pres">
      <dgm:prSet presAssocID="{B2BE41D1-1248-4748-B342-07F472EDDBC7}" presName="compNode" presStyleCnt="0"/>
      <dgm:spPr/>
    </dgm:pt>
    <dgm:pt modelId="{35E64E29-A688-41F2-B5A1-9E05E84B027B}" type="pres">
      <dgm:prSet presAssocID="{B2BE41D1-1248-4748-B342-07F472EDDBC7}" presName="iconBgRect" presStyleLbl="bgShp" presStyleIdx="0" presStyleCnt="3"/>
      <dgm:spPr/>
    </dgm:pt>
    <dgm:pt modelId="{31EAC0E7-84E8-4909-831C-77FE5C9EAF85}" type="pres">
      <dgm:prSet presAssocID="{B2BE41D1-1248-4748-B342-07F472EDDB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97684A75-1B73-4BF8-B351-ABE0B45F1ECC}" type="pres">
      <dgm:prSet presAssocID="{B2BE41D1-1248-4748-B342-07F472EDDBC7}" presName="spaceRect" presStyleCnt="0"/>
      <dgm:spPr/>
    </dgm:pt>
    <dgm:pt modelId="{C9C6DEB6-76D6-4A31-9F02-4F0647E6649B}" type="pres">
      <dgm:prSet presAssocID="{B2BE41D1-1248-4748-B342-07F472EDDBC7}" presName="textRect" presStyleLbl="revTx" presStyleIdx="0" presStyleCnt="3">
        <dgm:presLayoutVars>
          <dgm:chMax val="1"/>
          <dgm:chPref val="1"/>
        </dgm:presLayoutVars>
      </dgm:prSet>
      <dgm:spPr/>
    </dgm:pt>
    <dgm:pt modelId="{1145A6E5-3907-4277-9F0F-E54A9CF388E5}" type="pres">
      <dgm:prSet presAssocID="{CFBC78E4-F572-4D8C-B710-B1B2C2BCF6C9}" presName="sibTrans" presStyleCnt="0"/>
      <dgm:spPr/>
    </dgm:pt>
    <dgm:pt modelId="{3ADBCD07-E501-45F0-8E58-5D03DB03044F}" type="pres">
      <dgm:prSet presAssocID="{415F72E9-127D-4EAD-9C7F-29C45F0E2EA0}" presName="compNode" presStyleCnt="0"/>
      <dgm:spPr/>
    </dgm:pt>
    <dgm:pt modelId="{F74E67AA-0688-4679-ACE3-EFDA62ABDDB8}" type="pres">
      <dgm:prSet presAssocID="{415F72E9-127D-4EAD-9C7F-29C45F0E2EA0}" presName="iconBgRect" presStyleLbl="bgShp" presStyleIdx="1" presStyleCnt="3"/>
      <dgm:spPr/>
    </dgm:pt>
    <dgm:pt modelId="{22BFDCB1-E4E7-4D26-B9CA-79FBF2FC86A9}" type="pres">
      <dgm:prSet presAssocID="{415F72E9-127D-4EAD-9C7F-29C45F0E2EA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0E869750-4FB6-4094-8E8A-22CF70132106}" type="pres">
      <dgm:prSet presAssocID="{415F72E9-127D-4EAD-9C7F-29C45F0E2EA0}" presName="spaceRect" presStyleCnt="0"/>
      <dgm:spPr/>
    </dgm:pt>
    <dgm:pt modelId="{AC1BAB88-2296-4426-9396-F3D3FC801456}" type="pres">
      <dgm:prSet presAssocID="{415F72E9-127D-4EAD-9C7F-29C45F0E2EA0}" presName="textRect" presStyleLbl="revTx" presStyleIdx="1" presStyleCnt="3">
        <dgm:presLayoutVars>
          <dgm:chMax val="1"/>
          <dgm:chPref val="1"/>
        </dgm:presLayoutVars>
      </dgm:prSet>
      <dgm:spPr/>
    </dgm:pt>
    <dgm:pt modelId="{729D4789-EA98-4AC8-855D-FA282A83A7F3}" type="pres">
      <dgm:prSet presAssocID="{5409240C-90F8-4344-A07F-8CEAC91E337E}" presName="sibTrans" presStyleCnt="0"/>
      <dgm:spPr/>
    </dgm:pt>
    <dgm:pt modelId="{FC985A9B-5009-4F4C-825F-3936920964C7}" type="pres">
      <dgm:prSet presAssocID="{0CADE78C-D07D-44E0-AA8B-E163346F5ECE}" presName="compNode" presStyleCnt="0"/>
      <dgm:spPr/>
    </dgm:pt>
    <dgm:pt modelId="{6AD7193D-F6EB-44C9-8153-E86132962CA4}" type="pres">
      <dgm:prSet presAssocID="{0CADE78C-D07D-44E0-AA8B-E163346F5ECE}" presName="iconBgRect" presStyleLbl="bgShp" presStyleIdx="2" presStyleCnt="3"/>
      <dgm:spPr/>
    </dgm:pt>
    <dgm:pt modelId="{43B1E9BA-90CB-4D0D-BA5C-281946381A3D}" type="pres">
      <dgm:prSet presAssocID="{0CADE78C-D07D-44E0-AA8B-E163346F5E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6CA2C437-1A45-41C8-B5FE-FE225EC4A0A1}" type="pres">
      <dgm:prSet presAssocID="{0CADE78C-D07D-44E0-AA8B-E163346F5ECE}" presName="spaceRect" presStyleCnt="0"/>
      <dgm:spPr/>
    </dgm:pt>
    <dgm:pt modelId="{7BD721B4-1A68-48C7-8627-7A9F27946CAC}" type="pres">
      <dgm:prSet presAssocID="{0CADE78C-D07D-44E0-AA8B-E163346F5ECE}" presName="textRect" presStyleLbl="revTx" presStyleIdx="2" presStyleCnt="3">
        <dgm:presLayoutVars>
          <dgm:chMax val="1"/>
          <dgm:chPref val="1"/>
        </dgm:presLayoutVars>
      </dgm:prSet>
      <dgm:spPr/>
    </dgm:pt>
  </dgm:ptLst>
  <dgm:cxnLst>
    <dgm:cxn modelId="{1B9B248E-CAA7-411B-9B87-4AD22B1F7DF3}" type="presOf" srcId="{B2BE41D1-1248-4748-B342-07F472EDDBC7}" destId="{C9C6DEB6-76D6-4A31-9F02-4F0647E6649B}" srcOrd="0" destOrd="0" presId="urn:microsoft.com/office/officeart/2018/5/layout/IconCircleLabelList"/>
    <dgm:cxn modelId="{FC7F86C7-FA60-4105-93B6-767624F3871A}" srcId="{634F87ED-6E7F-45E1-9B6C-B392E3675C73}" destId="{415F72E9-127D-4EAD-9C7F-29C45F0E2EA0}" srcOrd="1" destOrd="0" parTransId="{1175C736-B34B-4165-AA98-DAE22295384B}" sibTransId="{5409240C-90F8-4344-A07F-8CEAC91E337E}"/>
    <dgm:cxn modelId="{B5CEEFCD-4710-4596-B09D-39ACBA9D47FB}" srcId="{634F87ED-6E7F-45E1-9B6C-B392E3675C73}" destId="{0CADE78C-D07D-44E0-AA8B-E163346F5ECE}" srcOrd="2" destOrd="0" parTransId="{6D5077AF-5AEE-4990-88C5-487D62B99E47}" sibTransId="{6B89C787-C70C-44D6-AC3E-0A0B96C0B2F2}"/>
    <dgm:cxn modelId="{C14AE3D2-575F-4F2F-818E-FF0793AF8644}" type="presOf" srcId="{0CADE78C-D07D-44E0-AA8B-E163346F5ECE}" destId="{7BD721B4-1A68-48C7-8627-7A9F27946CAC}" srcOrd="0" destOrd="0" presId="urn:microsoft.com/office/officeart/2018/5/layout/IconCircleLabelList"/>
    <dgm:cxn modelId="{C7DC56E1-8C80-46D7-BAC3-51B25D7483B5}" srcId="{634F87ED-6E7F-45E1-9B6C-B392E3675C73}" destId="{B2BE41D1-1248-4748-B342-07F472EDDBC7}" srcOrd="0" destOrd="0" parTransId="{3E6B4DFB-F027-4E91-8461-45F0321761E3}" sibTransId="{CFBC78E4-F572-4D8C-B710-B1B2C2BCF6C9}"/>
    <dgm:cxn modelId="{E4BC37F4-7FD7-4D91-B1AC-F2BA97AA4D5E}" type="presOf" srcId="{415F72E9-127D-4EAD-9C7F-29C45F0E2EA0}" destId="{AC1BAB88-2296-4426-9396-F3D3FC801456}" srcOrd="0" destOrd="0" presId="urn:microsoft.com/office/officeart/2018/5/layout/IconCircleLabelList"/>
    <dgm:cxn modelId="{B55E24FF-1F35-4A21-A89B-D4C33E5AE3E5}" type="presOf" srcId="{634F87ED-6E7F-45E1-9B6C-B392E3675C73}" destId="{110F92A5-AF51-4AC2-A949-89B2AFA8BD78}" srcOrd="0" destOrd="0" presId="urn:microsoft.com/office/officeart/2018/5/layout/IconCircleLabelList"/>
    <dgm:cxn modelId="{FDB3101E-4ABE-422C-9D24-10684DD9E03F}" type="presParOf" srcId="{110F92A5-AF51-4AC2-A949-89B2AFA8BD78}" destId="{EE42C882-231D-43D0-997D-7C54B3FBA065}" srcOrd="0" destOrd="0" presId="urn:microsoft.com/office/officeart/2018/5/layout/IconCircleLabelList"/>
    <dgm:cxn modelId="{3C4FC409-C04D-4AB3-AECC-720CD4ABB068}" type="presParOf" srcId="{EE42C882-231D-43D0-997D-7C54B3FBA065}" destId="{35E64E29-A688-41F2-B5A1-9E05E84B027B}" srcOrd="0" destOrd="0" presId="urn:microsoft.com/office/officeart/2018/5/layout/IconCircleLabelList"/>
    <dgm:cxn modelId="{9237CB81-F86C-4544-9B11-43971357E299}" type="presParOf" srcId="{EE42C882-231D-43D0-997D-7C54B3FBA065}" destId="{31EAC0E7-84E8-4909-831C-77FE5C9EAF85}" srcOrd="1" destOrd="0" presId="urn:microsoft.com/office/officeart/2018/5/layout/IconCircleLabelList"/>
    <dgm:cxn modelId="{5FAB3011-0BD4-471E-B157-0F304F5B7888}" type="presParOf" srcId="{EE42C882-231D-43D0-997D-7C54B3FBA065}" destId="{97684A75-1B73-4BF8-B351-ABE0B45F1ECC}" srcOrd="2" destOrd="0" presId="urn:microsoft.com/office/officeart/2018/5/layout/IconCircleLabelList"/>
    <dgm:cxn modelId="{0A215F2E-CD71-4F85-AC43-785DCE769CE3}" type="presParOf" srcId="{EE42C882-231D-43D0-997D-7C54B3FBA065}" destId="{C9C6DEB6-76D6-4A31-9F02-4F0647E6649B}" srcOrd="3" destOrd="0" presId="urn:microsoft.com/office/officeart/2018/5/layout/IconCircleLabelList"/>
    <dgm:cxn modelId="{7D8F4370-D5D6-4608-9645-3A4514A3260B}" type="presParOf" srcId="{110F92A5-AF51-4AC2-A949-89B2AFA8BD78}" destId="{1145A6E5-3907-4277-9F0F-E54A9CF388E5}" srcOrd="1" destOrd="0" presId="urn:microsoft.com/office/officeart/2018/5/layout/IconCircleLabelList"/>
    <dgm:cxn modelId="{214DDA55-41D0-4A94-BB95-077AB927D9CC}" type="presParOf" srcId="{110F92A5-AF51-4AC2-A949-89B2AFA8BD78}" destId="{3ADBCD07-E501-45F0-8E58-5D03DB03044F}" srcOrd="2" destOrd="0" presId="urn:microsoft.com/office/officeart/2018/5/layout/IconCircleLabelList"/>
    <dgm:cxn modelId="{6A05F5C4-DA31-45E2-8238-0B8263BE74B6}" type="presParOf" srcId="{3ADBCD07-E501-45F0-8E58-5D03DB03044F}" destId="{F74E67AA-0688-4679-ACE3-EFDA62ABDDB8}" srcOrd="0" destOrd="0" presId="urn:microsoft.com/office/officeart/2018/5/layout/IconCircleLabelList"/>
    <dgm:cxn modelId="{A16D7218-05F3-407D-8BD5-46BCBF97CF66}" type="presParOf" srcId="{3ADBCD07-E501-45F0-8E58-5D03DB03044F}" destId="{22BFDCB1-E4E7-4D26-B9CA-79FBF2FC86A9}" srcOrd="1" destOrd="0" presId="urn:microsoft.com/office/officeart/2018/5/layout/IconCircleLabelList"/>
    <dgm:cxn modelId="{F43FF8DA-E065-4562-A9D3-D5932D191304}" type="presParOf" srcId="{3ADBCD07-E501-45F0-8E58-5D03DB03044F}" destId="{0E869750-4FB6-4094-8E8A-22CF70132106}" srcOrd="2" destOrd="0" presId="urn:microsoft.com/office/officeart/2018/5/layout/IconCircleLabelList"/>
    <dgm:cxn modelId="{2F920F21-E5E7-4B19-90E8-BF0F57AD9B3E}" type="presParOf" srcId="{3ADBCD07-E501-45F0-8E58-5D03DB03044F}" destId="{AC1BAB88-2296-4426-9396-F3D3FC801456}" srcOrd="3" destOrd="0" presId="urn:microsoft.com/office/officeart/2018/5/layout/IconCircleLabelList"/>
    <dgm:cxn modelId="{E7BC169C-47E0-4E48-B467-24688BB311BE}" type="presParOf" srcId="{110F92A5-AF51-4AC2-A949-89B2AFA8BD78}" destId="{729D4789-EA98-4AC8-855D-FA282A83A7F3}" srcOrd="3" destOrd="0" presId="urn:microsoft.com/office/officeart/2018/5/layout/IconCircleLabelList"/>
    <dgm:cxn modelId="{77148E7A-D255-483A-B425-527662324CAA}" type="presParOf" srcId="{110F92A5-AF51-4AC2-A949-89B2AFA8BD78}" destId="{FC985A9B-5009-4F4C-825F-3936920964C7}" srcOrd="4" destOrd="0" presId="urn:microsoft.com/office/officeart/2018/5/layout/IconCircleLabelList"/>
    <dgm:cxn modelId="{A1AA15B5-27CD-4A98-A2F9-CE046CD23DD0}" type="presParOf" srcId="{FC985A9B-5009-4F4C-825F-3936920964C7}" destId="{6AD7193D-F6EB-44C9-8153-E86132962CA4}" srcOrd="0" destOrd="0" presId="urn:microsoft.com/office/officeart/2018/5/layout/IconCircleLabelList"/>
    <dgm:cxn modelId="{F2BBC1B0-5CC3-4808-951F-A41255A1905A}" type="presParOf" srcId="{FC985A9B-5009-4F4C-825F-3936920964C7}" destId="{43B1E9BA-90CB-4D0D-BA5C-281946381A3D}" srcOrd="1" destOrd="0" presId="urn:microsoft.com/office/officeart/2018/5/layout/IconCircleLabelList"/>
    <dgm:cxn modelId="{060C8AD8-8674-4E07-8E60-A18F49ADD167}" type="presParOf" srcId="{FC985A9B-5009-4F4C-825F-3936920964C7}" destId="{6CA2C437-1A45-41C8-B5FE-FE225EC4A0A1}" srcOrd="2" destOrd="0" presId="urn:microsoft.com/office/officeart/2018/5/layout/IconCircleLabelList"/>
    <dgm:cxn modelId="{E2A28D7B-14D9-424C-B4B0-208A4E247E11}" type="presParOf" srcId="{FC985A9B-5009-4F4C-825F-3936920964C7}" destId="{7BD721B4-1A68-48C7-8627-7A9F27946CA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EBE53-CE2F-4544-B846-A662931F17A3}">
      <dsp:nvSpPr>
        <dsp:cNvPr id="0" name=""/>
        <dsp:cNvSpPr/>
      </dsp:nvSpPr>
      <dsp:spPr>
        <a:xfrm>
          <a:off x="1589906" y="41753"/>
          <a:ext cx="969957" cy="96995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2512FF-D185-4A8C-95DD-89CE2F4D6A86}">
      <dsp:nvSpPr>
        <dsp:cNvPr id="0" name=""/>
        <dsp:cNvSpPr/>
      </dsp:nvSpPr>
      <dsp:spPr>
        <a:xfrm>
          <a:off x="1793597" y="245444"/>
          <a:ext cx="562575" cy="5625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7E99CB-4C37-47E7-B80D-03FE78D81CA3}">
      <dsp:nvSpPr>
        <dsp:cNvPr id="0" name=""/>
        <dsp:cNvSpPr/>
      </dsp:nvSpPr>
      <dsp:spPr>
        <a:xfrm>
          <a:off x="2767712" y="4175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Now a days we have seen many colleges/universities moving towards virtual learning platforms, taking tests from home, etc. But it would be difficult for users to easily understand the new environment.</a:t>
          </a:r>
        </a:p>
      </dsp:txBody>
      <dsp:txXfrm>
        <a:off x="2767712" y="41753"/>
        <a:ext cx="2286328" cy="969957"/>
      </dsp:txXfrm>
    </dsp:sp>
    <dsp:sp modelId="{3A9E2A47-D2F6-4DA3-91BC-4C46356DA60A}">
      <dsp:nvSpPr>
        <dsp:cNvPr id="0" name=""/>
        <dsp:cNvSpPr/>
      </dsp:nvSpPr>
      <dsp:spPr>
        <a:xfrm>
          <a:off x="5452415" y="41753"/>
          <a:ext cx="969957" cy="96995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200AD-FECC-4A60-B94C-BE00998A65B7}">
      <dsp:nvSpPr>
        <dsp:cNvPr id="0" name=""/>
        <dsp:cNvSpPr/>
      </dsp:nvSpPr>
      <dsp:spPr>
        <a:xfrm>
          <a:off x="5656106" y="245444"/>
          <a:ext cx="562575" cy="5625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6237D2-E242-4593-ACC9-098E5B61C7EB}">
      <dsp:nvSpPr>
        <dsp:cNvPr id="0" name=""/>
        <dsp:cNvSpPr/>
      </dsp:nvSpPr>
      <dsp:spPr>
        <a:xfrm>
          <a:off x="6630221" y="4175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Can the university afford to build its own on premises servers and maintain it throughout its lifetime?</a:t>
          </a:r>
        </a:p>
      </dsp:txBody>
      <dsp:txXfrm>
        <a:off x="6630221" y="41753"/>
        <a:ext cx="2286328" cy="969957"/>
      </dsp:txXfrm>
    </dsp:sp>
    <dsp:sp modelId="{2C3D0516-3E03-43F1-A767-9460EC62432C}">
      <dsp:nvSpPr>
        <dsp:cNvPr id="0" name=""/>
        <dsp:cNvSpPr/>
      </dsp:nvSpPr>
      <dsp:spPr>
        <a:xfrm>
          <a:off x="1589906" y="1782733"/>
          <a:ext cx="969957" cy="96995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335A93-6FB8-4D6B-A899-DBB302B79608}">
      <dsp:nvSpPr>
        <dsp:cNvPr id="0" name=""/>
        <dsp:cNvSpPr/>
      </dsp:nvSpPr>
      <dsp:spPr>
        <a:xfrm>
          <a:off x="1793597" y="1986424"/>
          <a:ext cx="562575" cy="5625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D1B8A-A4C9-4D88-A65C-0696F75A18D0}">
      <dsp:nvSpPr>
        <dsp:cNvPr id="0" name=""/>
        <dsp:cNvSpPr/>
      </dsp:nvSpPr>
      <dsp:spPr>
        <a:xfrm>
          <a:off x="2767712" y="178273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will the bandwidth allow many students to take part in LMS based activities?</a:t>
          </a:r>
        </a:p>
      </dsp:txBody>
      <dsp:txXfrm>
        <a:off x="2767712" y="1782733"/>
        <a:ext cx="2286328" cy="969957"/>
      </dsp:txXfrm>
    </dsp:sp>
    <dsp:sp modelId="{24960E82-519E-4377-BC84-5EAB0555A2B2}">
      <dsp:nvSpPr>
        <dsp:cNvPr id="0" name=""/>
        <dsp:cNvSpPr/>
      </dsp:nvSpPr>
      <dsp:spPr>
        <a:xfrm>
          <a:off x="5452415" y="1782733"/>
          <a:ext cx="969957" cy="96995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AA412-926F-4C9F-B954-96B78D53E0B7}">
      <dsp:nvSpPr>
        <dsp:cNvPr id="0" name=""/>
        <dsp:cNvSpPr/>
      </dsp:nvSpPr>
      <dsp:spPr>
        <a:xfrm>
          <a:off x="5656106" y="1986424"/>
          <a:ext cx="562575" cy="5625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E92491-D953-4107-9008-1C93D8CF0797}">
      <dsp:nvSpPr>
        <dsp:cNvPr id="0" name=""/>
        <dsp:cNvSpPr/>
      </dsp:nvSpPr>
      <dsp:spPr>
        <a:xfrm>
          <a:off x="6630221" y="178273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Will the software give remainders for upcoming activities and events??</a:t>
          </a:r>
        </a:p>
      </dsp:txBody>
      <dsp:txXfrm>
        <a:off x="6630221" y="1782733"/>
        <a:ext cx="2286328" cy="969957"/>
      </dsp:txXfrm>
    </dsp:sp>
    <dsp:sp modelId="{AD1A218D-3F0F-47F7-ACD4-F09211450454}">
      <dsp:nvSpPr>
        <dsp:cNvPr id="0" name=""/>
        <dsp:cNvSpPr/>
      </dsp:nvSpPr>
      <dsp:spPr>
        <a:xfrm>
          <a:off x="1589906" y="3523712"/>
          <a:ext cx="969957" cy="96995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DA72E5-4AC8-4BE3-B0C6-A14732E07DC2}">
      <dsp:nvSpPr>
        <dsp:cNvPr id="0" name=""/>
        <dsp:cNvSpPr/>
      </dsp:nvSpPr>
      <dsp:spPr>
        <a:xfrm>
          <a:off x="1793597" y="3727403"/>
          <a:ext cx="562575" cy="5625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A6C230-B3EB-40C1-B6C9-E4E0B5E5AF3C}">
      <dsp:nvSpPr>
        <dsp:cNvPr id="0" name=""/>
        <dsp:cNvSpPr/>
      </dsp:nvSpPr>
      <dsp:spPr>
        <a:xfrm>
          <a:off x="2767712" y="3523712"/>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Can this Software unsure network security and data privacy?</a:t>
          </a:r>
        </a:p>
      </dsp:txBody>
      <dsp:txXfrm>
        <a:off x="2767712" y="3523712"/>
        <a:ext cx="2286328" cy="9699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1A54D-0D5F-4B5C-B169-19FDBA55A7E8}">
      <dsp:nvSpPr>
        <dsp:cNvPr id="0" name=""/>
        <dsp:cNvSpPr/>
      </dsp:nvSpPr>
      <dsp:spPr>
        <a:xfrm>
          <a:off x="0" y="27284"/>
          <a:ext cx="6620505" cy="895050"/>
        </a:xfrm>
        <a:prstGeom prst="roundRect">
          <a:avLst/>
        </a:prstGeom>
        <a:gradFill rotWithShape="0">
          <a:gsLst>
            <a:gs pos="0">
              <a:schemeClr val="accent5">
                <a:hueOff val="0"/>
                <a:satOff val="0"/>
                <a:lumOff val="0"/>
                <a:alphaOff val="0"/>
                <a:tint val="85000"/>
                <a:shade val="98000"/>
                <a:satMod val="110000"/>
                <a:lumMod val="103000"/>
              </a:schemeClr>
            </a:gs>
            <a:gs pos="50000">
              <a:schemeClr val="accent5">
                <a:hueOff val="0"/>
                <a:satOff val="0"/>
                <a:lumOff val="0"/>
                <a:alphaOff val="0"/>
                <a:shade val="85000"/>
                <a:satMod val="105000"/>
                <a:lumMod val="100000"/>
              </a:schemeClr>
            </a:gs>
            <a:gs pos="100000">
              <a:schemeClr val="accent5">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With the help of cloud computing services like Azure, we can pretty much solve all the problems stated before.</a:t>
          </a:r>
          <a:endParaRPr lang="en-US" sz="1600" kern="1200"/>
        </a:p>
      </dsp:txBody>
      <dsp:txXfrm>
        <a:off x="43693" y="70977"/>
        <a:ext cx="6533119" cy="807664"/>
      </dsp:txXfrm>
    </dsp:sp>
    <dsp:sp modelId="{2672A3D7-F522-4782-9ADA-FB16296A18D2}">
      <dsp:nvSpPr>
        <dsp:cNvPr id="0" name=""/>
        <dsp:cNvSpPr/>
      </dsp:nvSpPr>
      <dsp:spPr>
        <a:xfrm>
          <a:off x="0" y="968415"/>
          <a:ext cx="6620505" cy="895050"/>
        </a:xfrm>
        <a:prstGeom prst="roundRect">
          <a:avLst/>
        </a:prstGeom>
        <a:gradFill rotWithShape="0">
          <a:gsLst>
            <a:gs pos="0">
              <a:schemeClr val="accent5">
                <a:hueOff val="-4372982"/>
                <a:satOff val="29759"/>
                <a:lumOff val="131"/>
                <a:alphaOff val="0"/>
                <a:tint val="85000"/>
                <a:shade val="98000"/>
                <a:satMod val="110000"/>
                <a:lumMod val="103000"/>
              </a:schemeClr>
            </a:gs>
            <a:gs pos="50000">
              <a:schemeClr val="accent5">
                <a:hueOff val="-4372982"/>
                <a:satOff val="29759"/>
                <a:lumOff val="131"/>
                <a:alphaOff val="0"/>
                <a:shade val="85000"/>
                <a:satMod val="105000"/>
                <a:lumMod val="100000"/>
              </a:schemeClr>
            </a:gs>
            <a:gs pos="100000">
              <a:schemeClr val="accent5">
                <a:hueOff val="-4372982"/>
                <a:satOff val="29759"/>
                <a:lumOff val="131"/>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With the help of custom UI creator tools we can make a user friendly software solution.</a:t>
          </a:r>
          <a:endParaRPr lang="en-US" sz="1600" kern="1200"/>
        </a:p>
      </dsp:txBody>
      <dsp:txXfrm>
        <a:off x="43693" y="1012108"/>
        <a:ext cx="6533119" cy="807664"/>
      </dsp:txXfrm>
    </dsp:sp>
    <dsp:sp modelId="{983DA2CB-AE66-474D-9534-8FBBA8D6CA9E}">
      <dsp:nvSpPr>
        <dsp:cNvPr id="0" name=""/>
        <dsp:cNvSpPr/>
      </dsp:nvSpPr>
      <dsp:spPr>
        <a:xfrm>
          <a:off x="0" y="1909545"/>
          <a:ext cx="6620505" cy="895050"/>
        </a:xfrm>
        <a:prstGeom prst="roundRect">
          <a:avLst/>
        </a:prstGeom>
        <a:gradFill rotWithShape="0">
          <a:gsLst>
            <a:gs pos="0">
              <a:schemeClr val="accent5">
                <a:hueOff val="-8745963"/>
                <a:satOff val="59518"/>
                <a:lumOff val="262"/>
                <a:alphaOff val="0"/>
                <a:tint val="85000"/>
                <a:shade val="98000"/>
                <a:satMod val="110000"/>
                <a:lumMod val="103000"/>
              </a:schemeClr>
            </a:gs>
            <a:gs pos="50000">
              <a:schemeClr val="accent5">
                <a:hueOff val="-8745963"/>
                <a:satOff val="59518"/>
                <a:lumOff val="262"/>
                <a:alphaOff val="0"/>
                <a:shade val="85000"/>
                <a:satMod val="105000"/>
                <a:lumMod val="100000"/>
              </a:schemeClr>
            </a:gs>
            <a:gs pos="100000">
              <a:schemeClr val="accent5">
                <a:hueOff val="-8745963"/>
                <a:satOff val="59518"/>
                <a:lumOff val="262"/>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By using cloud computing we don’t have to worry about the costs because we would be only paying for resources we require which makes this solution more flexible.</a:t>
          </a:r>
          <a:endParaRPr lang="en-US" sz="1600" kern="1200"/>
        </a:p>
      </dsp:txBody>
      <dsp:txXfrm>
        <a:off x="43693" y="1953238"/>
        <a:ext cx="6533119" cy="807664"/>
      </dsp:txXfrm>
    </dsp:sp>
    <dsp:sp modelId="{E02872E0-B310-40FA-B8BC-31FB5CE66918}">
      <dsp:nvSpPr>
        <dsp:cNvPr id="0" name=""/>
        <dsp:cNvSpPr/>
      </dsp:nvSpPr>
      <dsp:spPr>
        <a:xfrm>
          <a:off x="0" y="2850675"/>
          <a:ext cx="6620505" cy="895050"/>
        </a:xfrm>
        <a:prstGeom prst="roundRect">
          <a:avLst/>
        </a:prstGeom>
        <a:gradFill rotWithShape="0">
          <a:gsLst>
            <a:gs pos="0">
              <a:schemeClr val="accent5">
                <a:hueOff val="-13118945"/>
                <a:satOff val="89277"/>
                <a:lumOff val="393"/>
                <a:alphaOff val="0"/>
                <a:tint val="85000"/>
                <a:shade val="98000"/>
                <a:satMod val="110000"/>
                <a:lumMod val="103000"/>
              </a:schemeClr>
            </a:gs>
            <a:gs pos="50000">
              <a:schemeClr val="accent5">
                <a:hueOff val="-13118945"/>
                <a:satOff val="89277"/>
                <a:lumOff val="393"/>
                <a:alphaOff val="0"/>
                <a:shade val="85000"/>
                <a:satMod val="105000"/>
                <a:lumMod val="100000"/>
              </a:schemeClr>
            </a:gs>
            <a:gs pos="100000">
              <a:schemeClr val="accent5">
                <a:hueOff val="-13118945"/>
                <a:satOff val="89277"/>
                <a:lumOff val="393"/>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We don’t have to deal with managing storage servers, compute resources and networking as cloud computing services can deal with the hardware in the local datacentre.</a:t>
          </a:r>
          <a:endParaRPr lang="en-US" sz="1600" kern="1200"/>
        </a:p>
      </dsp:txBody>
      <dsp:txXfrm>
        <a:off x="43693" y="2894368"/>
        <a:ext cx="6533119" cy="8076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64E29-A688-41F2-B5A1-9E05E84B027B}">
      <dsp:nvSpPr>
        <dsp:cNvPr id="0" name=""/>
        <dsp:cNvSpPr/>
      </dsp:nvSpPr>
      <dsp:spPr>
        <a:xfrm>
          <a:off x="637075" y="21474"/>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EAC0E7-84E8-4909-831C-77FE5C9EAF85}">
      <dsp:nvSpPr>
        <dsp:cNvPr id="0" name=""/>
        <dsp:cNvSpPr/>
      </dsp:nvSpPr>
      <dsp:spPr>
        <a:xfrm>
          <a:off x="1046575" y="430974"/>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C6DEB6-76D6-4A31-9F02-4F0647E6649B}">
      <dsp:nvSpPr>
        <dsp:cNvPr id="0" name=""/>
        <dsp:cNvSpPr/>
      </dsp:nvSpPr>
      <dsp:spPr>
        <a:xfrm>
          <a:off x="22825" y="2541475"/>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Admin</a:t>
          </a:r>
        </a:p>
      </dsp:txBody>
      <dsp:txXfrm>
        <a:off x="22825" y="2541475"/>
        <a:ext cx="3150000" cy="720000"/>
      </dsp:txXfrm>
    </dsp:sp>
    <dsp:sp modelId="{F74E67AA-0688-4679-ACE3-EFDA62ABDDB8}">
      <dsp:nvSpPr>
        <dsp:cNvPr id="0" name=""/>
        <dsp:cNvSpPr/>
      </dsp:nvSpPr>
      <dsp:spPr>
        <a:xfrm>
          <a:off x="4338325" y="21474"/>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BFDCB1-E4E7-4D26-B9CA-79FBF2FC86A9}">
      <dsp:nvSpPr>
        <dsp:cNvPr id="0" name=""/>
        <dsp:cNvSpPr/>
      </dsp:nvSpPr>
      <dsp:spPr>
        <a:xfrm>
          <a:off x="4747825" y="430974"/>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1BAB88-2296-4426-9396-F3D3FC801456}">
      <dsp:nvSpPr>
        <dsp:cNvPr id="0" name=""/>
        <dsp:cNvSpPr/>
      </dsp:nvSpPr>
      <dsp:spPr>
        <a:xfrm>
          <a:off x="3724075" y="2541475"/>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Student </a:t>
          </a:r>
        </a:p>
      </dsp:txBody>
      <dsp:txXfrm>
        <a:off x="3724075" y="2541475"/>
        <a:ext cx="3150000" cy="720000"/>
      </dsp:txXfrm>
    </dsp:sp>
    <dsp:sp modelId="{6AD7193D-F6EB-44C9-8153-E86132962CA4}">
      <dsp:nvSpPr>
        <dsp:cNvPr id="0" name=""/>
        <dsp:cNvSpPr/>
      </dsp:nvSpPr>
      <dsp:spPr>
        <a:xfrm>
          <a:off x="8039575" y="21474"/>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1E9BA-90CB-4D0D-BA5C-281946381A3D}">
      <dsp:nvSpPr>
        <dsp:cNvPr id="0" name=""/>
        <dsp:cNvSpPr/>
      </dsp:nvSpPr>
      <dsp:spPr>
        <a:xfrm>
          <a:off x="8449075" y="430974"/>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D721B4-1A68-48C7-8627-7A9F27946CAC}">
      <dsp:nvSpPr>
        <dsp:cNvPr id="0" name=""/>
        <dsp:cNvSpPr/>
      </dsp:nvSpPr>
      <dsp:spPr>
        <a:xfrm>
          <a:off x="7425325" y="2541475"/>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Teacher </a:t>
          </a:r>
        </a:p>
      </dsp:txBody>
      <dsp:txXfrm>
        <a:off x="7425325" y="2541475"/>
        <a:ext cx="315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BD121-AAFC-4C92-8EA5-2E2AC2163243}" type="datetimeFigureOut">
              <a:rPr lang="en-IN" smtClean="0"/>
              <a:t>27-04-2021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98397-8F6F-45B4-8909-AFC6033E4D5E}" type="slidenum">
              <a:rPr lang="en-IN" smtClean="0"/>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418D04-38B7-44AB-8A5C-78F4D13CA9CB}" type="datetimeFigureOut">
              <a:rPr lang="en-IN" smtClean="0"/>
              <a:t>27-04-2021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B7A5E6-9A9D-4A20-AC62-575BF797326D}" type="slidenum">
              <a:rPr lang="en-IN" smtClean="0"/>
              <a:t>‹#›</a:t>
            </a:fld>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418D04-38B7-44AB-8A5C-78F4D13CA9CB}" type="datetimeFigureOut">
              <a:rPr lang="en-IN" smtClean="0"/>
              <a:t>27-04-2021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B7A5E6-9A9D-4A20-AC62-575BF797326D}" type="slidenum">
              <a:rPr lang="en-IN" smtClean="0"/>
              <a:t>‹#›</a:t>
            </a:fld>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A5418D04-38B7-44AB-8A5C-78F4D13CA9CB}" type="datetimeFigureOut">
              <a:rPr lang="en-IN" smtClean="0"/>
              <a:t>27-04-2021</a:t>
            </a:fld>
            <a:endParaRPr lang="en-IN" dirty="0"/>
          </a:p>
        </p:txBody>
      </p:sp>
      <p:sp>
        <p:nvSpPr>
          <p:cNvPr id="5" name="Footer Placeholder 4"/>
          <p:cNvSpPr>
            <a:spLocks noGrp="1"/>
          </p:cNvSpPr>
          <p:nvPr>
            <p:ph type="ftr" sz="quarter" idx="11"/>
          </p:nvPr>
        </p:nvSpPr>
        <p:spPr>
          <a:xfrm>
            <a:off x="3776135" y="6422854"/>
            <a:ext cx="4279669" cy="365125"/>
          </a:xfrm>
        </p:spPr>
        <p:txBody>
          <a:bodyPr/>
          <a:lstStyle/>
          <a:p>
            <a:endParaRPr lang="en-IN" dirty="0"/>
          </a:p>
        </p:txBody>
      </p:sp>
      <p:sp>
        <p:nvSpPr>
          <p:cNvPr id="6" name="Slide Number Placeholder 5"/>
          <p:cNvSpPr>
            <a:spLocks noGrp="1"/>
          </p:cNvSpPr>
          <p:nvPr>
            <p:ph type="sldNum" sz="quarter" idx="12"/>
          </p:nvPr>
        </p:nvSpPr>
        <p:spPr>
          <a:xfrm>
            <a:off x="8073048" y="6422854"/>
            <a:ext cx="879759" cy="365125"/>
          </a:xfrm>
        </p:spPr>
        <p:txBody>
          <a:bodyPr/>
          <a:lstStyle/>
          <a:p>
            <a:fld id="{B6B7A5E6-9A9D-4A20-AC62-575BF797326D}" type="slidenum">
              <a:rPr lang="en-IN" smtClean="0"/>
              <a:t>‹#›</a:t>
            </a:fld>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418D04-38B7-44AB-8A5C-78F4D13CA9CB}" type="datetimeFigureOut">
              <a:rPr lang="en-IN" smtClean="0"/>
              <a:t>27-04-2021</a:t>
            </a:fld>
            <a:endParaRPr lang="en-IN" dirty="0"/>
          </a:p>
        </p:txBody>
      </p:sp>
      <p:sp>
        <p:nvSpPr>
          <p:cNvPr id="5" name="Footer Placeholder 4"/>
          <p:cNvSpPr>
            <a:spLocks noGrp="1"/>
          </p:cNvSpPr>
          <p:nvPr>
            <p:ph type="ftr" sz="quarter" idx="11"/>
          </p:nvPr>
        </p:nvSpPr>
        <p:spPr/>
        <p:txBody>
          <a:bodyPr/>
          <a:lstStyle/>
          <a:p>
            <a:r>
              <a:rPr lang="en-US"/>
              <a:t>Dept. of CSE</a:t>
            </a:r>
            <a:endParaRPr lang="en-IN" dirty="0"/>
          </a:p>
        </p:txBody>
      </p:sp>
      <p:sp>
        <p:nvSpPr>
          <p:cNvPr id="6" name="Slide Number Placeholder 5"/>
          <p:cNvSpPr>
            <a:spLocks noGrp="1"/>
          </p:cNvSpPr>
          <p:nvPr>
            <p:ph type="sldNum" sz="quarter" idx="12"/>
          </p:nvPr>
        </p:nvSpPr>
        <p:spPr/>
        <p:txBody>
          <a:bodyPr/>
          <a:lstStyle/>
          <a:p>
            <a:fld id="{B6B7A5E6-9A9D-4A20-AC62-575BF797326D}" type="slidenum">
              <a:rPr lang="en-IN" smtClean="0"/>
              <a:t>‹#›</a:t>
            </a:fld>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A5418D04-38B7-44AB-8A5C-78F4D13CA9CB}" type="datetimeFigureOut">
              <a:rPr lang="en-IN" smtClean="0"/>
              <a:t>27-04-2021</a:t>
            </a:fld>
            <a:endParaRPr lang="en-IN"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6B7A5E6-9A9D-4A20-AC62-575BF797326D}" type="slidenum">
              <a:rPr lang="en-IN" smtClean="0"/>
              <a:t>‹#›</a:t>
            </a:fld>
            <a:endParaRPr lang="en-IN"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418D04-38B7-44AB-8A5C-78F4D13CA9CB}" type="datetimeFigureOut">
              <a:rPr lang="en-IN" smtClean="0"/>
              <a:t>27-04-2021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B7A5E6-9A9D-4A20-AC62-575BF797326D}" type="slidenum">
              <a:rPr lang="en-IN" smtClean="0"/>
              <a:t>‹#›</a:t>
            </a:fld>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418D04-38B7-44AB-8A5C-78F4D13CA9CB}" type="datetimeFigureOut">
              <a:rPr lang="en-IN" smtClean="0"/>
              <a:t>27-04-2021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6B7A5E6-9A9D-4A20-AC62-575BF797326D}" type="slidenum">
              <a:rPr lang="en-IN" smtClean="0"/>
              <a:t>‹#›</a:t>
            </a:fld>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418D04-38B7-44AB-8A5C-78F4D13CA9CB}" type="datetimeFigureOut">
              <a:rPr lang="en-IN" smtClean="0"/>
              <a:t>27-04-2021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6B7A5E6-9A9D-4A20-AC62-575BF797326D}" type="slidenum">
              <a:rPr lang="en-IN" smtClean="0"/>
              <a:t>‹#›</a:t>
            </a:fld>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18D04-38B7-44AB-8A5C-78F4D13CA9CB}" type="datetimeFigureOut">
              <a:rPr lang="en-IN" smtClean="0"/>
              <a:t>27-04-2021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6B7A5E6-9A9D-4A20-AC62-575BF797326D}" type="slidenum">
              <a:rPr lang="en-IN" smtClean="0"/>
              <a:t>‹#›</a:t>
            </a:fld>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418D04-38B7-44AB-8A5C-78F4D13CA9CB}" type="datetimeFigureOut">
              <a:rPr lang="en-IN" smtClean="0"/>
              <a:t>27-04-2021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B7A5E6-9A9D-4A20-AC62-575BF797326D}" type="slidenum">
              <a:rPr lang="en-IN" smtClean="0"/>
              <a:t>‹#›</a:t>
            </a:fld>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418D04-38B7-44AB-8A5C-78F4D13CA9CB}" type="datetimeFigureOut">
              <a:rPr lang="en-IN" smtClean="0"/>
              <a:t>27-04-2021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B7A5E6-9A9D-4A20-AC62-575BF797326D}" type="slidenum">
              <a:rPr lang="en-IN" smtClean="0"/>
              <a:t>‹#›</a:t>
            </a:fld>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A5418D04-38B7-44AB-8A5C-78F4D13CA9CB}" type="datetimeFigureOut">
              <a:rPr lang="en-IN" smtClean="0"/>
              <a:t>27-04-2021</a:t>
            </a:fld>
            <a:endParaRPr lang="en-IN"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B6B7A5E6-9A9D-4A20-AC62-575BF797326D}" type="slidenum">
              <a:rPr lang="en-IN" smtClean="0"/>
              <a:t>‹#›</a:t>
            </a:fld>
            <a:endParaRPr lang="en-IN" dirty="0"/>
          </a:p>
        </p:txBody>
      </p:sp>
      <p:pic>
        <p:nvPicPr>
          <p:cNvPr id="8" name="Picture 7"/>
          <p:cNvPicPr>
            <a:picLocks noChangeAspect="1"/>
          </p:cNvPicPr>
          <p:nvPr userDrawn="1"/>
        </p:nvPicPr>
        <p:blipFill rotWithShape="1">
          <a:blip r:embed="rId13" cstate="screen"/>
          <a:srcRect/>
          <a:stretch>
            <a:fillRect/>
          </a:stretch>
        </p:blipFill>
        <p:spPr>
          <a:xfrm>
            <a:off x="0" y="6049583"/>
            <a:ext cx="12192000" cy="808416"/>
          </a:xfrm>
          <a:prstGeom prst="rect">
            <a:avLst/>
          </a:prstGeom>
        </p:spPr>
      </p:pic>
      <p:sp>
        <p:nvSpPr>
          <p:cNvPr id="9"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rPr>
              <a:t>Dept. of Computer Science Engineering</a:t>
            </a:r>
            <a:endParaRPr lang="en-IN" sz="1400" dirty="0">
              <a:solidFill>
                <a:schemeClr val="bg1">
                  <a:lumMod val="65000"/>
                </a:schemeClr>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84" y="-106851"/>
            <a:ext cx="12192000" cy="6326676"/>
          </a:xfrm>
          <a:prstGeom prst="rect">
            <a:avLst/>
          </a:prstGeom>
        </p:spPr>
      </p:pic>
      <p:sp>
        <p:nvSpPr>
          <p:cNvPr id="2" name="Title 1"/>
          <p:cNvSpPr>
            <a:spLocks noGrp="1"/>
          </p:cNvSpPr>
          <p:nvPr>
            <p:ph type="ctrTitle"/>
          </p:nvPr>
        </p:nvSpPr>
        <p:spPr>
          <a:xfrm>
            <a:off x="2441783" y="2713261"/>
            <a:ext cx="7951250" cy="715739"/>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IN" sz="4800">
                <a:solidFill>
                  <a:schemeClr val="tx1"/>
                </a:solidFill>
              </a:rPr>
              <a:t>College Social Hub</a:t>
            </a:r>
            <a:endParaRPr lang="en-IN" sz="4800" dirty="0">
              <a:solidFill>
                <a:schemeClr val="tx1"/>
              </a:solidFill>
            </a:endParaRPr>
          </a:p>
        </p:txBody>
      </p:sp>
      <p:sp>
        <p:nvSpPr>
          <p:cNvPr id="3" name="Subtitle 2"/>
          <p:cNvSpPr>
            <a:spLocks noGrp="1"/>
          </p:cNvSpPr>
          <p:nvPr>
            <p:ph type="subTitle" idx="1"/>
          </p:nvPr>
        </p:nvSpPr>
        <p:spPr>
          <a:xfrm>
            <a:off x="582760" y="4202884"/>
            <a:ext cx="10918056" cy="155762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77500" lnSpcReduction="20000"/>
          </a:bodyPr>
          <a:lstStyle/>
          <a:p>
            <a:r>
              <a:rPr lang="en-IN" sz="1800">
                <a:latin typeface="Lato" panose="020F0502020204030203" pitchFamily="34" charset="0"/>
              </a:rPr>
              <a:t>ANSHUMAAN PHUKAN-E19CSE062</a:t>
            </a:r>
          </a:p>
          <a:p>
            <a:r>
              <a:rPr lang="en-IN" sz="1800">
                <a:latin typeface="Lato" panose="020F0502020204030203" pitchFamily="34" charset="0"/>
              </a:rPr>
              <a:t>RAVI SINGH-E19CSE270</a:t>
            </a:r>
          </a:p>
          <a:p>
            <a:r>
              <a:rPr lang="en-IN" sz="1800">
                <a:latin typeface="Lato" panose="020F0502020204030203" pitchFamily="34" charset="0"/>
              </a:rPr>
              <a:t>RISHI MEHTA-E19CSE267</a:t>
            </a:r>
          </a:p>
          <a:p>
            <a:r>
              <a:rPr lang="en-IN" sz="1800">
                <a:latin typeface="Lato" panose="020F0502020204030203" pitchFamily="34" charset="0"/>
              </a:rPr>
              <a:t>KUNDAN KUMAR-E19CSE078</a:t>
            </a:r>
          </a:p>
          <a:p>
            <a:r>
              <a:rPr lang="en-IN" sz="1800">
                <a:latin typeface="Lato" panose="020F0502020204030203" pitchFamily="34" charset="0"/>
              </a:rPr>
              <a:t>MOHAMMAD OMAR FAROOQ-E19CSE090</a:t>
            </a:r>
            <a:endParaRPr lang="en-IN" sz="1800" dirty="0">
              <a:latin typeface="Lato" panose="020F0502020204030203" pitchFamily="34" charset="0"/>
            </a:endParaRPr>
          </a:p>
        </p:txBody>
      </p:sp>
      <p:pic>
        <p:nvPicPr>
          <p:cNvPr id="14" name="Picture 13" descr="A close up of a sig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743" y="153390"/>
            <a:ext cx="2249712" cy="75158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4378228" y="148002"/>
            <a:ext cx="4078361" cy="584775"/>
          </a:xfrm>
          <a:prstGeom prst="rect">
            <a:avLst/>
          </a:prstGeom>
          <a:noFill/>
        </p:spPr>
        <p:txBody>
          <a:bodyPr wrap="none" rtlCol="0">
            <a:spAutoFit/>
          </a:bodyPr>
          <a:lstStyle/>
          <a:p>
            <a:r>
              <a:rPr lang="en-IN" sz="3200" dirty="0">
                <a:ln w="0"/>
                <a:solidFill>
                  <a:srgbClr val="002060"/>
                </a:solidFill>
                <a:effectLst>
                  <a:outerShdw blurRad="38100" dist="19050" dir="2700000" algn="tl" rotWithShape="0">
                    <a:schemeClr val="dk1">
                      <a:alpha val="40000"/>
                    </a:schemeClr>
                  </a:outerShdw>
                </a:effectLst>
              </a:rPr>
              <a:t>ECSE205L - Spring 2020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6073" y="489439"/>
            <a:ext cx="11139854" cy="930447"/>
          </a:xfrm>
        </p:spPr>
        <p:txBody>
          <a:bodyPr vert="horz" lIns="91440" tIns="45720" rIns="91440" bIns="45720" rtlCol="0" anchor="b">
            <a:normAutofit/>
          </a:bodyPr>
          <a:lstStyle/>
          <a:p>
            <a:pPr algn="ctr">
              <a:lnSpc>
                <a:spcPct val="90000"/>
              </a:lnSpc>
            </a:pPr>
            <a:r>
              <a:rPr lang="en-US" sz="5400" kern="1200">
                <a:solidFill>
                  <a:schemeClr val="bg1"/>
                </a:solidFill>
                <a:latin typeface="+mj-lt"/>
                <a:ea typeface="+mj-ea"/>
                <a:cs typeface="+mj-cs"/>
              </a:rPr>
              <a:t>Tech/resources utilized</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050726" y="2427541"/>
            <a:ext cx="8035449" cy="3997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srcRect t="1465" r="-2" b="16321"/>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6"/>
          <p:cNvPicPr>
            <a:picLocks noChangeAspect="1"/>
          </p:cNvPicPr>
          <p:nvPr/>
        </p:nvPicPr>
        <p:blipFill rotWithShape="1">
          <a:blip r:embed="rId3"/>
          <a:srcRect t="7271" r="-2" b="64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4" name="Freeform: Shape 13">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448056" y="859536"/>
            <a:ext cx="4832802" cy="1243584"/>
          </a:xfrm>
        </p:spPr>
        <p:txBody>
          <a:bodyPr>
            <a:normAutofit/>
          </a:bodyPr>
          <a:lstStyle/>
          <a:p>
            <a:r>
              <a:rPr lang="en-US" sz="2900"/>
              <a:t>Tech/Resources utilized </a:t>
            </a:r>
            <a:br>
              <a:rPr lang="en-US" sz="2900"/>
            </a:br>
            <a:r>
              <a:rPr lang="en-US" sz="2900"/>
              <a:t>&lt;(datasets, H/W, tools etc.)&gt;</a:t>
            </a:r>
            <a:endParaRPr lang="en-IN" sz="2900"/>
          </a:p>
        </p:txBody>
      </p:sp>
      <p:sp>
        <p:nvSpPr>
          <p:cNvPr id="18" name="Rectangle 1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48056" y="2512611"/>
            <a:ext cx="4832803" cy="3664351"/>
          </a:xfrm>
        </p:spPr>
        <p:txBody>
          <a:bodyPr>
            <a:normAutofit/>
          </a:bodyPr>
          <a:lstStyle/>
          <a:p>
            <a:r>
              <a:rPr lang="en-US" sz="2000"/>
              <a:t>HTML5</a:t>
            </a:r>
          </a:p>
          <a:p>
            <a:r>
              <a:rPr lang="en-US" sz="2000"/>
              <a:t>CSS3</a:t>
            </a:r>
          </a:p>
          <a:p>
            <a:r>
              <a:rPr lang="en-US" sz="2000"/>
              <a:t>JavaScript</a:t>
            </a:r>
          </a:p>
          <a:p>
            <a:r>
              <a:rPr lang="en-US" sz="2000"/>
              <a:t>Different Azure services related to virtual machines and storage.</a:t>
            </a:r>
            <a:endParaRPr lang="en-IN" sz="2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9"/>
          <p:cNvSpPr>
            <a:spLocks noGrp="1" noRot="1" noChangeAspect="1" noMove="1" noResize="1" noEditPoints="1" noAdjustHandles="1" noChangeArrowheads="1" noChangeShapeType="1" noTextEdit="1"/>
          </p:cNvSpPr>
          <p:nvPr/>
        </p:nvSpPr>
        <p:spPr>
          <a:xfrm>
            <a:off x="0" y="0"/>
            <a:ext cx="461633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p:cNvSpPr>
            <a:spLocks noGrp="1" noRot="1" noChangeAspect="1" noMove="1" noResize="1" noEditPoints="1" noAdjustHandles="1" noChangeArrowheads="1" noChangeShapeType="1" noTextEdit="1"/>
          </p:cNvSpPr>
          <p:nvPr/>
        </p:nvSpPr>
        <p:spPr>
          <a:xfrm>
            <a:off x="0" y="176981"/>
            <a:ext cx="4686300" cy="163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4277" y="284176"/>
            <a:ext cx="3670874" cy="1508760"/>
          </a:xfrm>
        </p:spPr>
        <p:txBody>
          <a:bodyPr>
            <a:normAutofit/>
          </a:bodyPr>
          <a:lstStyle/>
          <a:p>
            <a:r>
              <a:rPr lang="en-US" sz="3700" dirty="0">
                <a:solidFill>
                  <a:schemeClr val="tx2"/>
                </a:solidFill>
              </a:rPr>
              <a:t>Stakeholders</a:t>
            </a:r>
            <a:endParaRPr lang="en-IN" sz="3700" dirty="0">
              <a:solidFill>
                <a:schemeClr val="tx2"/>
              </a:solidFill>
            </a:endParaRPr>
          </a:p>
        </p:txBody>
      </p:sp>
      <p:sp>
        <p:nvSpPr>
          <p:cNvPr id="36" name="Rectangle 13"/>
          <p:cNvSpPr>
            <a:spLocks noGrp="1" noRot="1" noChangeAspect="1" noMove="1" noResize="1" noEditPoints="1" noAdjustHandles="1" noChangeArrowheads="1" noChangeShapeType="1" noTextEdit="1"/>
          </p:cNvSpPr>
          <p:nvPr/>
        </p:nvSpPr>
        <p:spPr>
          <a:xfrm>
            <a:off x="4625190" y="0"/>
            <a:ext cx="7566810"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graphicFrame>
        <p:nvGraphicFramePr>
          <p:cNvPr id="4" name="Table 3"/>
          <p:cNvGraphicFramePr>
            <a:graphicFrameLocks noGrp="1"/>
          </p:cNvGraphicFramePr>
          <p:nvPr/>
        </p:nvGraphicFramePr>
        <p:xfrm>
          <a:off x="5406438" y="598634"/>
          <a:ext cx="5995463" cy="5619290"/>
        </p:xfrm>
        <a:graphic>
          <a:graphicData uri="http://schemas.openxmlformats.org/drawingml/2006/table">
            <a:tbl>
              <a:tblPr firstRow="1" firstCol="1" bandRow="1"/>
              <a:tblGrid>
                <a:gridCol w="3208677">
                  <a:extLst>
                    <a:ext uri="{9D8B030D-6E8A-4147-A177-3AD203B41FA5}">
                      <a16:colId xmlns:a16="http://schemas.microsoft.com/office/drawing/2014/main" val="20000"/>
                    </a:ext>
                  </a:extLst>
                </a:gridCol>
                <a:gridCol w="2786786">
                  <a:extLst>
                    <a:ext uri="{9D8B030D-6E8A-4147-A177-3AD203B41FA5}">
                      <a16:colId xmlns:a16="http://schemas.microsoft.com/office/drawing/2014/main" val="20001"/>
                    </a:ext>
                  </a:extLst>
                </a:gridCol>
              </a:tblGrid>
              <a:tr h="584205">
                <a:tc>
                  <a:txBody>
                    <a:bodyPr/>
                    <a:lstStyle/>
                    <a:p>
                      <a:pPr marL="0" marR="0" algn="ctr" fontAlgn="ctr">
                        <a:lnSpc>
                          <a:spcPct val="107000"/>
                        </a:lnSpc>
                        <a:spcBef>
                          <a:spcPts val="0"/>
                        </a:spcBef>
                        <a:spcAft>
                          <a:spcPts val="0"/>
                        </a:spcAft>
                      </a:pPr>
                      <a:r>
                        <a:rPr lang="en-US" sz="2900" b="1" i="0" u="none" strike="noStrike">
                          <a:solidFill>
                            <a:srgbClr val="833C0B"/>
                          </a:solidFill>
                          <a:effectLst/>
                          <a:latin typeface="Times New Roman" panose="02020603050405020304" pitchFamily="18" charset="0"/>
                          <a:ea typeface="Calibri" panose="020F0502020204030204" pitchFamily="34" charset="0"/>
                          <a:cs typeface="Times New Roman" panose="02020603050405020304" pitchFamily="18" charset="0"/>
                        </a:rPr>
                        <a:t>Stakeholder</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marL="0" marR="0" algn="ctr" fontAlgn="ctr">
                        <a:lnSpc>
                          <a:spcPct val="107000"/>
                        </a:lnSpc>
                        <a:spcBef>
                          <a:spcPts val="0"/>
                        </a:spcBef>
                        <a:spcAft>
                          <a:spcPts val="0"/>
                        </a:spcAft>
                      </a:pPr>
                      <a:r>
                        <a:rPr lang="en-US" sz="2900" b="1" i="0" u="none" strike="noStrike">
                          <a:solidFill>
                            <a:srgbClr val="833C0B"/>
                          </a:solidFill>
                          <a:effectLst/>
                          <a:latin typeface="Times New Roman" panose="02020603050405020304" pitchFamily="18" charset="0"/>
                          <a:ea typeface="Calibri" panose="020F0502020204030204" pitchFamily="34" charset="0"/>
                          <a:cs typeface="Times New Roman" panose="02020603050405020304" pitchFamily="18" charset="0"/>
                        </a:rPr>
                        <a:t>Role</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a16="http://schemas.microsoft.com/office/drawing/2014/main" val="10000"/>
                  </a:ext>
                </a:extLst>
              </a:tr>
              <a:tr h="584205">
                <a:tc>
                  <a:txBody>
                    <a:bodyPr/>
                    <a:lstStyle/>
                    <a:p>
                      <a:pPr marL="0" marR="0" algn="l" fontAlgn="ctr">
                        <a:lnSpc>
                          <a:spcPct val="107000"/>
                        </a:lnSpc>
                        <a:spcBef>
                          <a:spcPts val="0"/>
                        </a:spcBef>
                        <a:spcAft>
                          <a:spcPts val="0"/>
                        </a:spcAft>
                      </a:pPr>
                      <a:r>
                        <a:rPr lang="en-US" sz="2900" b="0" i="0" u="none" strike="noStrike">
                          <a:effectLst/>
                          <a:latin typeface="Times New Roman" panose="02020603050405020304" pitchFamily="18" charset="0"/>
                          <a:ea typeface="Calibri" panose="020F0502020204030204" pitchFamily="34" charset="0"/>
                          <a:cs typeface="Times New Roman" panose="02020603050405020304" pitchFamily="18" charset="0"/>
                        </a:rPr>
                        <a:t>Anurag Goswami</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2900" b="0" i="0" u="none" strike="noStrike">
                          <a:effectLst/>
                          <a:latin typeface="Times New Roman" panose="02020603050405020304" pitchFamily="18" charset="0"/>
                          <a:ea typeface="Calibri" panose="020F0502020204030204" pitchFamily="34" charset="0"/>
                          <a:cs typeface="Times New Roman" panose="02020603050405020304" pitchFamily="18" charset="0"/>
                        </a:rPr>
                        <a:t>Mentor</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7030">
                <a:tc>
                  <a:txBody>
                    <a:bodyPr/>
                    <a:lstStyle/>
                    <a:p>
                      <a:pPr marL="0" marR="0" algn="l" fontAlgn="ctr">
                        <a:lnSpc>
                          <a:spcPct val="107000"/>
                        </a:lnSpc>
                        <a:spcBef>
                          <a:spcPts val="0"/>
                        </a:spcBef>
                        <a:spcAft>
                          <a:spcPts val="0"/>
                        </a:spcAft>
                      </a:pPr>
                      <a:r>
                        <a:rPr lang="en-US" sz="29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Rahul Kumar Verma</a:t>
                      </a:r>
                      <a:endParaRPr lang="en-US" sz="4300" b="0" i="0" u="none" strike="noStrike" dirty="0">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2900" b="0" i="0" u="none" strike="noStrike">
                          <a:effectLst/>
                          <a:latin typeface="Times New Roman" panose="02020603050405020304" pitchFamily="18" charset="0"/>
                          <a:ea typeface="Calibri" panose="020F0502020204030204" pitchFamily="34" charset="0"/>
                          <a:cs typeface="Times New Roman" panose="02020603050405020304" pitchFamily="18" charset="0"/>
                        </a:rPr>
                        <a:t>Mentor</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84205">
                <a:tc>
                  <a:txBody>
                    <a:bodyPr/>
                    <a:lstStyle/>
                    <a:p>
                      <a:pPr marL="0" marR="0" algn="l" fontAlgn="ctr">
                        <a:lnSpc>
                          <a:spcPct val="107000"/>
                        </a:lnSpc>
                        <a:spcBef>
                          <a:spcPts val="0"/>
                        </a:spcBef>
                        <a:spcAft>
                          <a:spcPts val="0"/>
                        </a:spcAft>
                      </a:pPr>
                      <a:r>
                        <a:rPr lang="en-US" sz="2900" b="0" i="0" u="none" strike="noStrike">
                          <a:effectLst/>
                          <a:latin typeface="Times New Roman" panose="02020603050405020304" pitchFamily="18" charset="0"/>
                          <a:ea typeface="Calibri" panose="020F0502020204030204" pitchFamily="34" charset="0"/>
                          <a:cs typeface="Times New Roman" panose="02020603050405020304" pitchFamily="18" charset="0"/>
                        </a:rPr>
                        <a:t>Rishi</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2900" b="0" i="0" u="none" strike="noStrike">
                          <a:effectLst/>
                          <a:latin typeface="Times New Roman" panose="02020603050405020304" pitchFamily="18" charset="0"/>
                          <a:ea typeface="Calibri" panose="020F0502020204030204" pitchFamily="34" charset="0"/>
                          <a:cs typeface="Times New Roman" panose="02020603050405020304" pitchFamily="18" charset="0"/>
                        </a:rPr>
                        <a:t>Team Member</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84205">
                <a:tc>
                  <a:txBody>
                    <a:bodyPr/>
                    <a:lstStyle/>
                    <a:p>
                      <a:pPr marL="0" marR="0" algn="l" fontAlgn="ctr">
                        <a:lnSpc>
                          <a:spcPct val="107000"/>
                        </a:lnSpc>
                        <a:spcBef>
                          <a:spcPts val="0"/>
                        </a:spcBef>
                        <a:spcAft>
                          <a:spcPts val="0"/>
                        </a:spcAft>
                      </a:pPr>
                      <a:r>
                        <a:rPr lang="en-US" sz="2900" b="0" i="0" u="none" strike="noStrike">
                          <a:effectLst/>
                          <a:latin typeface="Times New Roman" panose="02020603050405020304" pitchFamily="18" charset="0"/>
                          <a:ea typeface="Calibri" panose="020F0502020204030204" pitchFamily="34" charset="0"/>
                          <a:cs typeface="Times New Roman" panose="02020603050405020304" pitchFamily="18" charset="0"/>
                        </a:rPr>
                        <a:t>Ravi Singh</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29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Team member</a:t>
                      </a:r>
                      <a:endParaRPr lang="en-US" sz="4300" b="0" i="0" u="none" strike="noStrike" dirty="0">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84205">
                <a:tc>
                  <a:txBody>
                    <a:bodyPr/>
                    <a:lstStyle/>
                    <a:p>
                      <a:pPr marL="0" marR="0" algn="l" fontAlgn="ctr">
                        <a:lnSpc>
                          <a:spcPct val="107000"/>
                        </a:lnSpc>
                        <a:spcBef>
                          <a:spcPts val="0"/>
                        </a:spcBef>
                        <a:spcAft>
                          <a:spcPts val="0"/>
                        </a:spcAft>
                      </a:pPr>
                      <a:r>
                        <a:rPr lang="en-US" sz="2900" b="0" i="0" u="none" strike="noStrike">
                          <a:effectLst/>
                          <a:latin typeface="Times New Roman" panose="02020603050405020304" pitchFamily="18" charset="0"/>
                          <a:ea typeface="Calibri" panose="020F0502020204030204" pitchFamily="34" charset="0"/>
                          <a:cs typeface="Times New Roman" panose="02020603050405020304" pitchFamily="18" charset="0"/>
                        </a:rPr>
                        <a:t>Kundan Kumar</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2900" b="0" i="0" u="none" strike="noStrike">
                          <a:effectLst/>
                          <a:latin typeface="Times New Roman" panose="02020603050405020304" pitchFamily="18" charset="0"/>
                          <a:ea typeface="Calibri" panose="020F0502020204030204" pitchFamily="34" charset="0"/>
                          <a:cs typeface="Times New Roman" panose="02020603050405020304" pitchFamily="18" charset="0"/>
                        </a:rPr>
                        <a:t>Team member</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57030">
                <a:tc>
                  <a:txBody>
                    <a:bodyPr/>
                    <a:lstStyle/>
                    <a:p>
                      <a:pPr marL="0" marR="0" algn="l" fontAlgn="ctr">
                        <a:lnSpc>
                          <a:spcPct val="107000"/>
                        </a:lnSpc>
                        <a:spcBef>
                          <a:spcPts val="0"/>
                        </a:spcBef>
                        <a:spcAft>
                          <a:spcPts val="0"/>
                        </a:spcAft>
                      </a:pPr>
                      <a:r>
                        <a:rPr lang="en-US" sz="2900" b="0" i="0" u="none" strike="noStrike">
                          <a:effectLst/>
                          <a:latin typeface="Times New Roman" panose="02020603050405020304" pitchFamily="18" charset="0"/>
                          <a:ea typeface="Calibri" panose="020F0502020204030204" pitchFamily="34" charset="0"/>
                          <a:cs typeface="Times New Roman" panose="02020603050405020304" pitchFamily="18" charset="0"/>
                        </a:rPr>
                        <a:t>Mohammad Omar Farooq</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2900" b="0" i="0" u="none" strike="noStrike">
                          <a:effectLst/>
                          <a:latin typeface="Times New Roman" panose="02020603050405020304" pitchFamily="18" charset="0"/>
                          <a:ea typeface="Calibri" panose="020F0502020204030204" pitchFamily="34" charset="0"/>
                          <a:cs typeface="Times New Roman" panose="02020603050405020304" pitchFamily="18" charset="0"/>
                        </a:rPr>
                        <a:t>Team member</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84205">
                <a:tc>
                  <a:txBody>
                    <a:bodyPr/>
                    <a:lstStyle/>
                    <a:p>
                      <a:pPr marL="0" marR="0" algn="l" fontAlgn="ctr">
                        <a:lnSpc>
                          <a:spcPct val="107000"/>
                        </a:lnSpc>
                        <a:spcBef>
                          <a:spcPts val="0"/>
                        </a:spcBef>
                        <a:spcAft>
                          <a:spcPts val="0"/>
                        </a:spcAft>
                      </a:pPr>
                      <a:r>
                        <a:rPr lang="en-US" sz="2900" b="0" i="0" u="none" strike="noStrike">
                          <a:effectLst/>
                          <a:latin typeface="Times New Roman" panose="02020603050405020304" pitchFamily="18" charset="0"/>
                          <a:ea typeface="Calibri" panose="020F0502020204030204" pitchFamily="34" charset="0"/>
                          <a:cs typeface="Times New Roman" panose="02020603050405020304" pitchFamily="18" charset="0"/>
                        </a:rPr>
                        <a:t>Anshuman Phukan</a:t>
                      </a:r>
                      <a:endParaRPr lang="en-US" sz="4300" b="0" i="0" u="none" strike="noStrike">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29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Team member</a:t>
                      </a:r>
                      <a:endParaRPr lang="en-US" sz="4300" b="0" i="0" u="none" strike="noStrike" dirty="0">
                        <a:effectLst/>
                        <a:latin typeface="Arial" panose="020B0604020202090204" pitchFamily="34" charset="0"/>
                      </a:endParaRPr>
                    </a:p>
                  </a:txBody>
                  <a:tcPr marL="165688" marR="165688" marT="230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3045213" y="731520"/>
            <a:ext cx="6089904" cy="1426464"/>
          </a:xfrm>
        </p:spPr>
        <p:txBody>
          <a:bodyPr>
            <a:normAutofit/>
          </a:bodyPr>
          <a:lstStyle/>
          <a:p>
            <a:pPr algn="ctr"/>
            <a:r>
              <a:rPr lang="en-US">
                <a:solidFill>
                  <a:srgbClr val="FFFFFF"/>
                </a:solidFill>
              </a:rPr>
              <a:t>Users</a:t>
            </a:r>
            <a:endParaRPr lang="en-IN">
              <a:solidFill>
                <a:srgbClr val="FFFFFF"/>
              </a:solidFill>
            </a:endParaRP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81CE1E7-0CB9-4A72-A094-B620F4D8825B}"/>
              </a:ext>
            </a:extLst>
          </p:cNvPr>
          <p:cNvGraphicFramePr>
            <a:graphicFrameLocks noGrp="1"/>
          </p:cNvGraphicFramePr>
          <p:nvPr>
            <p:ph idx="1"/>
            <p:extLst>
              <p:ext uri="{D42A27DB-BD31-4B8C-83A1-F6EECF244321}">
                <p14:modId xmlns:p14="http://schemas.microsoft.com/office/powerpoint/2010/main" val="3079519050"/>
              </p:ext>
            </p:extLst>
          </p:nvPr>
        </p:nvGraphicFramePr>
        <p:xfrm>
          <a:off x="788988" y="2798763"/>
          <a:ext cx="10598150" cy="3282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pPr>
              <a:lnSpc>
                <a:spcPct val="90000"/>
              </a:lnSpc>
            </a:pPr>
            <a:r>
              <a:rPr lang="en-US" kern="1200">
                <a:solidFill>
                  <a:srgbClr val="FFFFFF"/>
                </a:solidFill>
                <a:latin typeface="+mj-lt"/>
                <a:ea typeface="+mj-ea"/>
                <a:cs typeface="+mj-cs"/>
              </a:rPr>
              <a:t>User stories</a:t>
            </a:r>
            <a:br>
              <a:rPr lang="en-US" kern="1200">
                <a:solidFill>
                  <a:srgbClr val="FFFFFF"/>
                </a:solidFill>
                <a:latin typeface="+mj-lt"/>
                <a:ea typeface="+mj-ea"/>
                <a:cs typeface="+mj-cs"/>
              </a:rPr>
            </a:br>
            <a:r>
              <a:rPr lang="en-US" kern="1200">
                <a:solidFill>
                  <a:srgbClr val="FFFFFF"/>
                </a:solidFill>
                <a:latin typeface="+mj-lt"/>
                <a:ea typeface="+mj-ea"/>
                <a:cs typeface="+mj-cs"/>
              </a:rPr>
              <a:t>Sprint 1</a:t>
            </a:r>
          </a:p>
        </p:txBody>
      </p:sp>
      <p:graphicFrame>
        <p:nvGraphicFramePr>
          <p:cNvPr id="10" name="Table 6"/>
          <p:cNvGraphicFramePr>
            <a:graphicFrameLocks noGrp="1"/>
          </p:cNvGraphicFramePr>
          <p:nvPr>
            <p:custDataLst>
              <p:tags r:id="rId1"/>
            </p:custDataLst>
            <p:extLst>
              <p:ext uri="{D42A27DB-BD31-4B8C-83A1-F6EECF244321}">
                <p14:modId xmlns:p14="http://schemas.microsoft.com/office/powerpoint/2010/main" val="2179593510"/>
              </p:ext>
            </p:extLst>
          </p:nvPr>
        </p:nvGraphicFramePr>
        <p:xfrm>
          <a:off x="4502428" y="1790641"/>
          <a:ext cx="7225750" cy="3276720"/>
        </p:xfrm>
        <a:graphic>
          <a:graphicData uri="http://schemas.openxmlformats.org/drawingml/2006/table">
            <a:tbl>
              <a:tblPr firstRow="1" bandRow="1">
                <a:tableStyleId>{9D7B26C5-4107-4FEC-AEDC-1716B250A1EF}</a:tableStyleId>
              </a:tblPr>
              <a:tblGrid>
                <a:gridCol w="718298">
                  <a:extLst>
                    <a:ext uri="{9D8B030D-6E8A-4147-A177-3AD203B41FA5}">
                      <a16:colId xmlns:a16="http://schemas.microsoft.com/office/drawing/2014/main" val="20000"/>
                    </a:ext>
                  </a:extLst>
                </a:gridCol>
                <a:gridCol w="4697450">
                  <a:extLst>
                    <a:ext uri="{9D8B030D-6E8A-4147-A177-3AD203B41FA5}">
                      <a16:colId xmlns:a16="http://schemas.microsoft.com/office/drawing/2014/main" val="20001"/>
                    </a:ext>
                  </a:extLst>
                </a:gridCol>
                <a:gridCol w="1810002">
                  <a:extLst>
                    <a:ext uri="{9D8B030D-6E8A-4147-A177-3AD203B41FA5}">
                      <a16:colId xmlns:a16="http://schemas.microsoft.com/office/drawing/2014/main" val="20002"/>
                    </a:ext>
                  </a:extLst>
                </a:gridCol>
              </a:tblGrid>
              <a:tr h="864096">
                <a:tc>
                  <a:txBody>
                    <a:bodyPr/>
                    <a:lstStyle/>
                    <a:p>
                      <a:r>
                        <a:rPr lang="en-US" sz="2200"/>
                        <a:t>ID</a:t>
                      </a:r>
                      <a:endParaRPr lang="en-IN" sz="2200"/>
                    </a:p>
                  </a:txBody>
                  <a:tcPr marL="128331" marR="128331" marT="64165" marB="64165"/>
                </a:tc>
                <a:tc>
                  <a:txBody>
                    <a:bodyPr/>
                    <a:lstStyle/>
                    <a:p>
                      <a:r>
                        <a:rPr lang="en-US" sz="2200"/>
                        <a:t>Description</a:t>
                      </a:r>
                      <a:endParaRPr lang="en-IN" sz="2200"/>
                    </a:p>
                  </a:txBody>
                  <a:tcPr marL="128331" marR="128331" marT="64165" marB="64165"/>
                </a:tc>
                <a:tc>
                  <a:txBody>
                    <a:bodyPr/>
                    <a:lstStyle/>
                    <a:p>
                      <a:r>
                        <a:rPr lang="en-US" sz="2200"/>
                        <a:t>% Completed</a:t>
                      </a:r>
                      <a:endParaRPr lang="en-IN" sz="2200"/>
                    </a:p>
                  </a:txBody>
                  <a:tcPr marL="128331" marR="128331" marT="64165" marB="64165"/>
                </a:tc>
                <a:extLst>
                  <a:ext uri="{0D108BD9-81ED-4DB2-BD59-A6C34878D82A}">
                    <a16:rowId xmlns:a16="http://schemas.microsoft.com/office/drawing/2014/main" val="10000"/>
                  </a:ext>
                </a:extLst>
              </a:tr>
              <a:tr h="1206312">
                <a:tc>
                  <a:txBody>
                    <a:bodyPr/>
                    <a:lstStyle/>
                    <a:p>
                      <a:r>
                        <a:rPr lang="en-US" sz="2200"/>
                        <a:t>1</a:t>
                      </a:r>
                      <a:endParaRPr lang="en-IN" sz="2200"/>
                    </a:p>
                  </a:txBody>
                  <a:tcPr marL="128331" marR="128331" marT="64165" marB="64165"/>
                </a:tc>
                <a:tc>
                  <a:txBody>
                    <a:bodyPr/>
                    <a:lstStyle/>
                    <a:p>
                      <a:r>
                        <a:rPr lang="en-US" sz="2200"/>
                        <a:t>As a Admin</a:t>
                      </a:r>
                    </a:p>
                    <a:p>
                      <a:r>
                        <a:rPr lang="en-US" sz="2200"/>
                        <a:t>I want to manage the data </a:t>
                      </a:r>
                    </a:p>
                    <a:p>
                      <a:r>
                        <a:rPr lang="en-US" sz="2200"/>
                        <a:t>So that user can use it effectively</a:t>
                      </a:r>
                    </a:p>
                  </a:txBody>
                  <a:tcPr marL="128331" marR="128331" marT="64165" marB="64165"/>
                </a:tc>
                <a:tc>
                  <a:txBody>
                    <a:bodyPr/>
                    <a:lstStyle/>
                    <a:p>
                      <a:r>
                        <a:rPr lang="en-US" sz="2200"/>
                        <a:t>100</a:t>
                      </a:r>
                      <a:endParaRPr lang="en-IN" sz="2200"/>
                    </a:p>
                  </a:txBody>
                  <a:tcPr marL="128331" marR="128331" marT="64165" marB="64165"/>
                </a:tc>
                <a:extLst>
                  <a:ext uri="{0D108BD9-81ED-4DB2-BD59-A6C34878D82A}">
                    <a16:rowId xmlns:a16="http://schemas.microsoft.com/office/drawing/2014/main" val="10001"/>
                  </a:ext>
                </a:extLst>
              </a:tr>
              <a:tr h="1206312">
                <a:tc>
                  <a:txBody>
                    <a:bodyPr/>
                    <a:lstStyle/>
                    <a:p>
                      <a:r>
                        <a:rPr lang="en-US" sz="2200"/>
                        <a:t>2</a:t>
                      </a:r>
                      <a:endParaRPr lang="en-IN" sz="2200"/>
                    </a:p>
                  </a:txBody>
                  <a:tcPr marL="128331" marR="128331" marT="64165" marB="64165"/>
                </a:tc>
                <a:tc>
                  <a:txBody>
                    <a:bodyPr/>
                    <a:lstStyle/>
                    <a:p>
                      <a:r>
                        <a:rPr lang="en-US" altLang="en-IN" sz="2200"/>
                        <a:t>As a Admin i want to give security of teacher and students so that  i can make my career </a:t>
                      </a:r>
                    </a:p>
                  </a:txBody>
                  <a:tcPr marL="128331" marR="128331" marT="64165" marB="64165"/>
                </a:tc>
                <a:tc>
                  <a:txBody>
                    <a:bodyPr/>
                    <a:lstStyle/>
                    <a:p>
                      <a:r>
                        <a:rPr lang="en-IN" sz="2200"/>
                        <a:t>100</a:t>
                      </a:r>
                    </a:p>
                  </a:txBody>
                  <a:tcPr marL="128331" marR="128331" marT="64165" marB="6416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pPr>
              <a:lnSpc>
                <a:spcPct val="90000"/>
              </a:lnSpc>
            </a:pPr>
            <a:r>
              <a:rPr lang="en-US" kern="1200">
                <a:solidFill>
                  <a:srgbClr val="FFFFFF"/>
                </a:solidFill>
                <a:latin typeface="+mj-lt"/>
                <a:ea typeface="+mj-ea"/>
                <a:cs typeface="+mj-cs"/>
              </a:rPr>
              <a:t>User stories</a:t>
            </a:r>
            <a:br>
              <a:rPr lang="en-US" kern="1200">
                <a:solidFill>
                  <a:srgbClr val="FFFFFF"/>
                </a:solidFill>
                <a:latin typeface="+mj-lt"/>
                <a:ea typeface="+mj-ea"/>
                <a:cs typeface="+mj-cs"/>
              </a:rPr>
            </a:br>
            <a:r>
              <a:rPr lang="en-US" kern="1200">
                <a:solidFill>
                  <a:srgbClr val="FFFFFF"/>
                </a:solidFill>
                <a:latin typeface="+mj-lt"/>
                <a:ea typeface="+mj-ea"/>
                <a:cs typeface="+mj-cs"/>
              </a:rPr>
              <a:t>Sprint 2</a:t>
            </a:r>
          </a:p>
        </p:txBody>
      </p:sp>
      <p:graphicFrame>
        <p:nvGraphicFramePr>
          <p:cNvPr id="10" name="Table 6"/>
          <p:cNvGraphicFramePr>
            <a:graphicFrameLocks noGrp="1"/>
          </p:cNvGraphicFramePr>
          <p:nvPr>
            <p:custDataLst>
              <p:tags r:id="rId1"/>
            </p:custDataLst>
            <p:extLst>
              <p:ext uri="{D42A27DB-BD31-4B8C-83A1-F6EECF244321}">
                <p14:modId xmlns:p14="http://schemas.microsoft.com/office/powerpoint/2010/main" val="3606239238"/>
              </p:ext>
            </p:extLst>
          </p:nvPr>
        </p:nvGraphicFramePr>
        <p:xfrm>
          <a:off x="4502428" y="1226981"/>
          <a:ext cx="7225749" cy="4404042"/>
        </p:xfrm>
        <a:graphic>
          <a:graphicData uri="http://schemas.openxmlformats.org/drawingml/2006/table">
            <a:tbl>
              <a:tblPr firstRow="1" bandRow="1">
                <a:tableStyleId>{5C22544A-7EE6-4342-B048-85BDC9FD1C3A}</a:tableStyleId>
              </a:tblPr>
              <a:tblGrid>
                <a:gridCol w="602863">
                  <a:extLst>
                    <a:ext uri="{9D8B030D-6E8A-4147-A177-3AD203B41FA5}">
                      <a16:colId xmlns:a16="http://schemas.microsoft.com/office/drawing/2014/main" val="20000"/>
                    </a:ext>
                  </a:extLst>
                </a:gridCol>
                <a:gridCol w="4823274">
                  <a:extLst>
                    <a:ext uri="{9D8B030D-6E8A-4147-A177-3AD203B41FA5}">
                      <a16:colId xmlns:a16="http://schemas.microsoft.com/office/drawing/2014/main" val="20001"/>
                    </a:ext>
                  </a:extLst>
                </a:gridCol>
                <a:gridCol w="1799612">
                  <a:extLst>
                    <a:ext uri="{9D8B030D-6E8A-4147-A177-3AD203B41FA5}">
                      <a16:colId xmlns:a16="http://schemas.microsoft.com/office/drawing/2014/main" val="20002"/>
                    </a:ext>
                  </a:extLst>
                </a:gridCol>
              </a:tblGrid>
              <a:tr h="438011">
                <a:tc>
                  <a:txBody>
                    <a:bodyPr/>
                    <a:lstStyle/>
                    <a:p>
                      <a:r>
                        <a:rPr lang="en-US" sz="1900"/>
                        <a:t>ID</a:t>
                      </a:r>
                      <a:endParaRPr lang="en-IN" sz="1900"/>
                    </a:p>
                  </a:txBody>
                  <a:tcPr marL="107707" marR="107707" marT="53854" marB="53854"/>
                </a:tc>
                <a:tc>
                  <a:txBody>
                    <a:bodyPr/>
                    <a:lstStyle/>
                    <a:p>
                      <a:r>
                        <a:rPr lang="en-US" sz="1900"/>
                        <a:t>Description</a:t>
                      </a:r>
                      <a:endParaRPr lang="en-IN" sz="1900"/>
                    </a:p>
                  </a:txBody>
                  <a:tcPr marL="107707" marR="107707" marT="53854" marB="53854"/>
                </a:tc>
                <a:tc>
                  <a:txBody>
                    <a:bodyPr/>
                    <a:lstStyle/>
                    <a:p>
                      <a:r>
                        <a:rPr lang="en-US" sz="1900"/>
                        <a:t>% Completed</a:t>
                      </a:r>
                      <a:endParaRPr lang="en-IN" sz="1900"/>
                    </a:p>
                  </a:txBody>
                  <a:tcPr marL="107707" marR="107707" marT="53854" marB="53854"/>
                </a:tc>
                <a:extLst>
                  <a:ext uri="{0D108BD9-81ED-4DB2-BD59-A6C34878D82A}">
                    <a16:rowId xmlns:a16="http://schemas.microsoft.com/office/drawing/2014/main" val="10000"/>
                  </a:ext>
                </a:extLst>
              </a:tr>
              <a:tr h="1299670">
                <a:tc>
                  <a:txBody>
                    <a:bodyPr/>
                    <a:lstStyle/>
                    <a:p>
                      <a:r>
                        <a:rPr lang="en-US" sz="1900"/>
                        <a:t>1</a:t>
                      </a:r>
                      <a:endParaRPr lang="en-IN" sz="1900"/>
                    </a:p>
                  </a:txBody>
                  <a:tcPr marL="107707" marR="107707" marT="53854" marB="53854"/>
                </a:tc>
                <a:tc>
                  <a:txBody>
                    <a:bodyPr/>
                    <a:lstStyle/>
                    <a:p>
                      <a:r>
                        <a:rPr lang="en-US" sz="1900"/>
                        <a:t>As a student </a:t>
                      </a:r>
                    </a:p>
                    <a:p>
                      <a:r>
                        <a:rPr lang="en-US" sz="1900"/>
                        <a:t>I want to be able to register online, </a:t>
                      </a:r>
                    </a:p>
                    <a:p>
                      <a:r>
                        <a:rPr lang="en-US" sz="1900"/>
                        <a:t>So that I can register quickly and make use of the app.</a:t>
                      </a:r>
                    </a:p>
                  </a:txBody>
                  <a:tcPr marL="107707" marR="107707" marT="53854" marB="53854"/>
                </a:tc>
                <a:tc>
                  <a:txBody>
                    <a:bodyPr/>
                    <a:lstStyle/>
                    <a:p>
                      <a:r>
                        <a:rPr lang="en-US" sz="1900"/>
                        <a:t>100</a:t>
                      </a:r>
                      <a:endParaRPr lang="en-IN" sz="1900"/>
                    </a:p>
                  </a:txBody>
                  <a:tcPr marL="107707" marR="107707" marT="53854" marB="53854"/>
                </a:tc>
                <a:extLst>
                  <a:ext uri="{0D108BD9-81ED-4DB2-BD59-A6C34878D82A}">
                    <a16:rowId xmlns:a16="http://schemas.microsoft.com/office/drawing/2014/main" val="10001"/>
                  </a:ext>
                </a:extLst>
              </a:tr>
              <a:tr h="725231">
                <a:tc>
                  <a:txBody>
                    <a:bodyPr/>
                    <a:lstStyle/>
                    <a:p>
                      <a:r>
                        <a:rPr lang="en-US" sz="1900"/>
                        <a:t>2</a:t>
                      </a:r>
                      <a:endParaRPr lang="en-IN" sz="1900"/>
                    </a:p>
                  </a:txBody>
                  <a:tcPr marL="107707" marR="107707" marT="53854" marB="53854"/>
                </a:tc>
                <a:tc>
                  <a:txBody>
                    <a:bodyPr/>
                    <a:lstStyle/>
                    <a:p>
                      <a:r>
                        <a:rPr lang="en-US" altLang="en-IN" sz="1900"/>
                        <a:t>As a student i want to give exam so that  i can make my career </a:t>
                      </a:r>
                    </a:p>
                  </a:txBody>
                  <a:tcPr marL="107707" marR="107707" marT="53854" marB="53854"/>
                </a:tc>
                <a:tc>
                  <a:txBody>
                    <a:bodyPr/>
                    <a:lstStyle/>
                    <a:p>
                      <a:r>
                        <a:rPr lang="en-IN" sz="1900"/>
                        <a:t>100</a:t>
                      </a:r>
                    </a:p>
                  </a:txBody>
                  <a:tcPr marL="107707" marR="107707" marT="53854" marB="53854"/>
                </a:tc>
                <a:extLst>
                  <a:ext uri="{0D108BD9-81ED-4DB2-BD59-A6C34878D82A}">
                    <a16:rowId xmlns:a16="http://schemas.microsoft.com/office/drawing/2014/main" val="10002"/>
                  </a:ext>
                </a:extLst>
              </a:tr>
              <a:tr h="725231">
                <a:tc>
                  <a:txBody>
                    <a:bodyPr/>
                    <a:lstStyle/>
                    <a:p>
                      <a:r>
                        <a:rPr lang="en-US" sz="1900"/>
                        <a:t>3</a:t>
                      </a:r>
                      <a:endParaRPr lang="en-IN" sz="1900"/>
                    </a:p>
                  </a:txBody>
                  <a:tcPr marL="107707" marR="107707" marT="53854" marB="53854"/>
                </a:tc>
                <a:tc>
                  <a:txBody>
                    <a:bodyPr/>
                    <a:lstStyle/>
                    <a:p>
                      <a:r>
                        <a:rPr lang="en-US" altLang="en-IN" sz="1900"/>
                        <a:t>As a Student i want to upload files so that  i can keep it safely in one place </a:t>
                      </a:r>
                    </a:p>
                  </a:txBody>
                  <a:tcPr marL="107707" marR="107707" marT="53854" marB="53854"/>
                </a:tc>
                <a:tc>
                  <a:txBody>
                    <a:bodyPr/>
                    <a:lstStyle/>
                    <a:p>
                      <a:r>
                        <a:rPr lang="en-IN" sz="1900"/>
                        <a:t>100</a:t>
                      </a:r>
                    </a:p>
                  </a:txBody>
                  <a:tcPr marL="107707" marR="107707" marT="53854" marB="53854"/>
                </a:tc>
                <a:extLst>
                  <a:ext uri="{0D108BD9-81ED-4DB2-BD59-A6C34878D82A}">
                    <a16:rowId xmlns:a16="http://schemas.microsoft.com/office/drawing/2014/main" val="10003"/>
                  </a:ext>
                </a:extLst>
              </a:tr>
              <a:tr h="725231">
                <a:tc>
                  <a:txBody>
                    <a:bodyPr/>
                    <a:lstStyle/>
                    <a:p>
                      <a:r>
                        <a:rPr lang="en-US" altLang="en-IN" sz="1900"/>
                        <a:t>4</a:t>
                      </a:r>
                    </a:p>
                  </a:txBody>
                  <a:tcPr marL="107707" marR="107707" marT="53854" marB="53854"/>
                </a:tc>
                <a:tc>
                  <a:txBody>
                    <a:bodyPr/>
                    <a:lstStyle/>
                    <a:p>
                      <a:r>
                        <a:rPr lang="en-US" altLang="en-IN" sz="1900"/>
                        <a:t>As a Student i want to download files so that i can make use of it</a:t>
                      </a:r>
                    </a:p>
                  </a:txBody>
                  <a:tcPr marL="107707" marR="107707" marT="53854" marB="53854"/>
                </a:tc>
                <a:tc>
                  <a:txBody>
                    <a:bodyPr/>
                    <a:lstStyle/>
                    <a:p>
                      <a:r>
                        <a:rPr lang="en-IN" sz="1900"/>
                        <a:t>100</a:t>
                      </a:r>
                    </a:p>
                  </a:txBody>
                  <a:tcPr marL="107707" marR="107707" marT="53854" marB="53854"/>
                </a:tc>
                <a:extLst>
                  <a:ext uri="{0D108BD9-81ED-4DB2-BD59-A6C34878D82A}">
                    <a16:rowId xmlns:a16="http://schemas.microsoft.com/office/drawing/2014/main" val="10004"/>
                  </a:ext>
                </a:extLst>
              </a:tr>
              <a:tr h="490668">
                <a:tc>
                  <a:txBody>
                    <a:bodyPr/>
                    <a:lstStyle/>
                    <a:p>
                      <a:endParaRPr lang="en-IN" sz="1900"/>
                    </a:p>
                  </a:txBody>
                  <a:tcPr marL="107707" marR="107707" marT="53854" marB="53854"/>
                </a:tc>
                <a:tc>
                  <a:txBody>
                    <a:bodyPr/>
                    <a:lstStyle/>
                    <a:p>
                      <a:endParaRPr lang="en-IN" sz="1900"/>
                    </a:p>
                  </a:txBody>
                  <a:tcPr marL="107707" marR="107707" marT="53854" marB="53854"/>
                </a:tc>
                <a:tc>
                  <a:txBody>
                    <a:bodyPr/>
                    <a:lstStyle/>
                    <a:p>
                      <a:endParaRPr lang="en-IN" sz="1900"/>
                    </a:p>
                  </a:txBody>
                  <a:tcPr marL="107707" marR="107707" marT="53854" marB="53854"/>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pPr>
              <a:lnSpc>
                <a:spcPct val="90000"/>
              </a:lnSpc>
            </a:pPr>
            <a:r>
              <a:rPr lang="en-US" kern="1200">
                <a:solidFill>
                  <a:srgbClr val="FFFFFF"/>
                </a:solidFill>
                <a:latin typeface="+mj-lt"/>
                <a:ea typeface="+mj-ea"/>
                <a:cs typeface="+mj-cs"/>
              </a:rPr>
              <a:t>User stories</a:t>
            </a:r>
            <a:br>
              <a:rPr lang="en-US" kern="1200">
                <a:solidFill>
                  <a:srgbClr val="FFFFFF"/>
                </a:solidFill>
                <a:latin typeface="+mj-lt"/>
                <a:ea typeface="+mj-ea"/>
                <a:cs typeface="+mj-cs"/>
              </a:rPr>
            </a:br>
            <a:r>
              <a:rPr lang="en-US" kern="1200">
                <a:solidFill>
                  <a:srgbClr val="FFFFFF"/>
                </a:solidFill>
                <a:latin typeface="+mj-lt"/>
                <a:ea typeface="+mj-ea"/>
                <a:cs typeface="+mj-cs"/>
              </a:rPr>
              <a:t>Sprint 3</a:t>
            </a:r>
          </a:p>
        </p:txBody>
      </p:sp>
      <p:graphicFrame>
        <p:nvGraphicFramePr>
          <p:cNvPr id="6" name="Table 6"/>
          <p:cNvGraphicFramePr>
            <a:graphicFrameLocks noGrp="1"/>
          </p:cNvGraphicFramePr>
          <p:nvPr>
            <p:extLst>
              <p:ext uri="{D42A27DB-BD31-4B8C-83A1-F6EECF244321}">
                <p14:modId xmlns:p14="http://schemas.microsoft.com/office/powerpoint/2010/main" val="2093941626"/>
              </p:ext>
            </p:extLst>
          </p:nvPr>
        </p:nvGraphicFramePr>
        <p:xfrm>
          <a:off x="4502428" y="1644186"/>
          <a:ext cx="7225749" cy="3569630"/>
        </p:xfrm>
        <a:graphic>
          <a:graphicData uri="http://schemas.openxmlformats.org/drawingml/2006/table">
            <a:tbl>
              <a:tblPr firstRow="1" bandRow="1">
                <a:noFill/>
                <a:tableStyleId>{5C22544A-7EE6-4342-B048-85BDC9FD1C3A}</a:tableStyleId>
              </a:tblPr>
              <a:tblGrid>
                <a:gridCol w="415927">
                  <a:extLst>
                    <a:ext uri="{9D8B030D-6E8A-4147-A177-3AD203B41FA5}">
                      <a16:colId xmlns:a16="http://schemas.microsoft.com/office/drawing/2014/main" val="20000"/>
                    </a:ext>
                  </a:extLst>
                </a:gridCol>
                <a:gridCol w="5440624">
                  <a:extLst>
                    <a:ext uri="{9D8B030D-6E8A-4147-A177-3AD203B41FA5}">
                      <a16:colId xmlns:a16="http://schemas.microsoft.com/office/drawing/2014/main" val="20001"/>
                    </a:ext>
                  </a:extLst>
                </a:gridCol>
                <a:gridCol w="1369198">
                  <a:extLst>
                    <a:ext uri="{9D8B030D-6E8A-4147-A177-3AD203B41FA5}">
                      <a16:colId xmlns:a16="http://schemas.microsoft.com/office/drawing/2014/main" val="20002"/>
                    </a:ext>
                  </a:extLst>
                </a:gridCol>
              </a:tblGrid>
              <a:tr h="560493">
                <a:tc>
                  <a:txBody>
                    <a:bodyPr/>
                    <a:lstStyle/>
                    <a:p>
                      <a:r>
                        <a:rPr lang="en-US" sz="1600" b="1" cap="none" spc="0">
                          <a:solidFill>
                            <a:schemeClr val="tx1"/>
                          </a:solidFill>
                          <a:latin typeface="Ubuntu"/>
                        </a:rPr>
                        <a:t>ID</a:t>
                      </a:r>
                      <a:endParaRPr lang="en-IN" sz="1600" b="1" cap="none" spc="0">
                        <a:solidFill>
                          <a:schemeClr val="tx1"/>
                        </a:solidFill>
                        <a:latin typeface="Ubuntu"/>
                      </a:endParaRPr>
                    </a:p>
                  </a:txBody>
                  <a:tcPr marL="0" marR="74402" marT="29761" marB="223205">
                    <a:lnL w="12700" cmpd="sng">
                      <a:noFill/>
                    </a:lnL>
                    <a:lnR w="12700" cmpd="sng">
                      <a:noFill/>
                    </a:lnR>
                    <a:lnT w="28575" cap="flat" cmpd="sng" algn="ctr">
                      <a:solidFill>
                        <a:schemeClr val="tx1"/>
                      </a:solidFill>
                      <a:prstDash val="solid"/>
                    </a:lnT>
                    <a:lnB w="38100" cmpd="sng">
                      <a:noFill/>
                    </a:lnB>
                    <a:noFill/>
                  </a:tcPr>
                </a:tc>
                <a:tc>
                  <a:txBody>
                    <a:bodyPr/>
                    <a:lstStyle/>
                    <a:p>
                      <a:r>
                        <a:rPr lang="en-US" sz="1600" b="1" cap="none" spc="0">
                          <a:solidFill>
                            <a:schemeClr val="tx1"/>
                          </a:solidFill>
                          <a:latin typeface="Ubuntu"/>
                        </a:rPr>
                        <a:t>Description</a:t>
                      </a:r>
                      <a:endParaRPr lang="en-IN" sz="1600" b="1" cap="none" spc="0">
                        <a:solidFill>
                          <a:schemeClr val="tx1"/>
                        </a:solidFill>
                        <a:latin typeface="Ubuntu"/>
                      </a:endParaRPr>
                    </a:p>
                  </a:txBody>
                  <a:tcPr marL="0" marR="74402" marT="29761" marB="223205">
                    <a:lnL w="12700" cmpd="sng">
                      <a:noFill/>
                    </a:lnL>
                    <a:lnR w="12700" cmpd="sng">
                      <a:noFill/>
                    </a:lnR>
                    <a:lnT w="28575" cap="flat" cmpd="sng" algn="ctr">
                      <a:solidFill>
                        <a:schemeClr val="tx1"/>
                      </a:solidFill>
                      <a:prstDash val="solid"/>
                    </a:lnT>
                    <a:lnB w="38100" cmpd="sng">
                      <a:noFill/>
                    </a:lnB>
                    <a:noFill/>
                  </a:tcPr>
                </a:tc>
                <a:tc>
                  <a:txBody>
                    <a:bodyPr/>
                    <a:lstStyle/>
                    <a:p>
                      <a:r>
                        <a:rPr lang="en-US" sz="1600" b="1" cap="none" spc="0">
                          <a:solidFill>
                            <a:schemeClr val="tx1"/>
                          </a:solidFill>
                          <a:latin typeface="Ubuntu"/>
                        </a:rPr>
                        <a:t>% Completed</a:t>
                      </a:r>
                      <a:endParaRPr lang="en-IN" sz="1600" b="1" cap="none" spc="0">
                        <a:solidFill>
                          <a:schemeClr val="tx1"/>
                        </a:solidFill>
                        <a:latin typeface="Ubuntu"/>
                      </a:endParaRPr>
                    </a:p>
                  </a:txBody>
                  <a:tcPr marL="0" marR="74402" marT="29761" marB="223205">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0000"/>
                  </a:ext>
                </a:extLst>
              </a:tr>
              <a:tr h="808499">
                <a:tc>
                  <a:txBody>
                    <a:bodyPr/>
                    <a:lstStyle/>
                    <a:p>
                      <a:r>
                        <a:rPr lang="en-US" sz="1600" cap="none" spc="0">
                          <a:solidFill>
                            <a:schemeClr val="tx1"/>
                          </a:solidFill>
                          <a:latin typeface="Ubuntu"/>
                        </a:rPr>
                        <a:t>1</a:t>
                      </a:r>
                      <a:endParaRPr lang="en-IN" sz="1600" cap="none" spc="0">
                        <a:solidFill>
                          <a:schemeClr val="tx1"/>
                        </a:solidFill>
                        <a:latin typeface="Ubuntu"/>
                      </a:endParaRPr>
                    </a:p>
                  </a:txBody>
                  <a:tcPr marL="0" marR="74402" marT="29761" marB="223205">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1600" cap="none" spc="0">
                          <a:solidFill>
                            <a:schemeClr val="tx1"/>
                          </a:solidFill>
                          <a:latin typeface="Ubuntu"/>
                        </a:rPr>
                        <a:t>As a Teccher i want to see the activity of students so that i can manage the activity of students </a:t>
                      </a:r>
                    </a:p>
                  </a:txBody>
                  <a:tcPr marL="0" marR="74402" marT="29761" marB="223205">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1600" cap="none" spc="0">
                          <a:solidFill>
                            <a:schemeClr val="tx1"/>
                          </a:solidFill>
                          <a:latin typeface="Ubuntu"/>
                        </a:rPr>
                        <a:t>100</a:t>
                      </a:r>
                      <a:endParaRPr lang="en-IN" sz="1600" cap="none" spc="0">
                        <a:solidFill>
                          <a:schemeClr val="tx1"/>
                        </a:solidFill>
                        <a:latin typeface="Ubuntu"/>
                      </a:endParaRPr>
                    </a:p>
                  </a:txBody>
                  <a:tcPr marL="0" marR="74402" marT="29761" marB="223205">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10001"/>
                  </a:ext>
                </a:extLst>
              </a:tr>
              <a:tr h="808499">
                <a:tc>
                  <a:txBody>
                    <a:bodyPr/>
                    <a:lstStyle/>
                    <a:p>
                      <a:r>
                        <a:rPr lang="en-US" sz="1600" cap="none" spc="0">
                          <a:solidFill>
                            <a:schemeClr val="tx1"/>
                          </a:solidFill>
                          <a:latin typeface="Ubuntu"/>
                        </a:rPr>
                        <a:t>2</a:t>
                      </a:r>
                      <a:endParaRPr lang="en-IN" sz="1600" cap="none" spc="0">
                        <a:solidFill>
                          <a:schemeClr val="tx1"/>
                        </a:solidFill>
                        <a:latin typeface="Ubuntu"/>
                      </a:endParaRPr>
                    </a:p>
                  </a:txBody>
                  <a:tcPr marL="0" marR="74402" marT="29761" marB="22320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altLang="en-IN" sz="1600" cap="none" spc="0">
                          <a:solidFill>
                            <a:schemeClr val="tx1"/>
                          </a:solidFill>
                          <a:latin typeface="Ubuntu"/>
                        </a:rPr>
                        <a:t>As a teacher i want to take exam so that students can give exam </a:t>
                      </a:r>
                    </a:p>
                  </a:txBody>
                  <a:tcPr marL="0" marR="74402" marT="29761" marB="22320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IN" sz="1600" cap="none" spc="0">
                          <a:solidFill>
                            <a:schemeClr val="tx1"/>
                          </a:solidFill>
                          <a:latin typeface="Ubuntu"/>
                        </a:rPr>
                        <a:t>100</a:t>
                      </a:r>
                    </a:p>
                  </a:txBody>
                  <a:tcPr marL="0" marR="74402" marT="29761" marB="22320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2"/>
                  </a:ext>
                </a:extLst>
              </a:tr>
              <a:tr h="808499">
                <a:tc>
                  <a:txBody>
                    <a:bodyPr/>
                    <a:lstStyle/>
                    <a:p>
                      <a:r>
                        <a:rPr lang="en-US" sz="1600" cap="none" spc="0">
                          <a:solidFill>
                            <a:schemeClr val="tx1"/>
                          </a:solidFill>
                          <a:latin typeface="Ubuntu"/>
                        </a:rPr>
                        <a:t>3</a:t>
                      </a:r>
                      <a:endParaRPr lang="en-IN" sz="1600" cap="none" spc="0">
                        <a:solidFill>
                          <a:schemeClr val="tx1"/>
                        </a:solidFill>
                        <a:latin typeface="Ubuntu"/>
                      </a:endParaRPr>
                    </a:p>
                  </a:txBody>
                  <a:tcPr marL="0" marR="74402" marT="29761" marB="223205">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r>
                        <a:rPr lang="en-US" altLang="en-IN" sz="1600" cap="none" spc="0">
                          <a:solidFill>
                            <a:schemeClr val="tx1"/>
                          </a:solidFill>
                          <a:latin typeface="Ubuntu"/>
                        </a:rPr>
                        <a:t>As a teacher i want to upload download and share files on the wesite so that students can have acess to it.</a:t>
                      </a:r>
                    </a:p>
                  </a:txBody>
                  <a:tcPr marL="0" marR="74402" marT="29761" marB="223205">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r>
                        <a:rPr lang="en-IN" sz="1600" cap="none" spc="0">
                          <a:solidFill>
                            <a:schemeClr val="tx1"/>
                          </a:solidFill>
                          <a:latin typeface="Ubuntu"/>
                        </a:rPr>
                        <a:t>100</a:t>
                      </a:r>
                    </a:p>
                  </a:txBody>
                  <a:tcPr marL="0" marR="74402" marT="29761" marB="223205">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0003"/>
                  </a:ext>
                </a:extLst>
              </a:tr>
              <a:tr h="583640">
                <a:tc>
                  <a:txBody>
                    <a:bodyPr/>
                    <a:lstStyle/>
                    <a:p>
                      <a:endParaRPr lang="en-IN" sz="1600" cap="none" spc="0">
                        <a:solidFill>
                          <a:schemeClr val="tx1"/>
                        </a:solidFill>
                        <a:latin typeface="Ubuntu"/>
                      </a:endParaRPr>
                    </a:p>
                  </a:txBody>
                  <a:tcPr marL="0" marR="74402" marT="29761" marB="22320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endParaRPr lang="en-IN" sz="1600" cap="none" spc="0">
                        <a:solidFill>
                          <a:schemeClr val="tx1"/>
                        </a:solidFill>
                        <a:latin typeface="Ubuntu"/>
                      </a:endParaRPr>
                    </a:p>
                  </a:txBody>
                  <a:tcPr marL="0" marR="74402" marT="29761" marB="22320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endParaRPr lang="en-IN" sz="1600" cap="none" spc="0">
                        <a:solidFill>
                          <a:schemeClr val="tx1"/>
                        </a:solidFill>
                        <a:latin typeface="Ubuntu"/>
                      </a:endParaRPr>
                    </a:p>
                  </a:txBody>
                  <a:tcPr marL="0" marR="74402" marT="29761" marB="22320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Use Case</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Diagram</a:t>
            </a:r>
            <a:br>
              <a:rPr lang="en-US" sz="4800"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pic>
        <p:nvPicPr>
          <p:cNvPr id="4" name="Content Placeholder 3" descr="Screenshot 1943-01-12 at 8.09.30 PM"/>
          <p:cNvPicPr>
            <a:picLocks noGrp="1"/>
          </p:cNvPicPr>
          <p:nvPr>
            <p:ph idx="1"/>
          </p:nvPr>
        </p:nvPicPr>
        <p:blipFill>
          <a:blip r:embed="rId2"/>
          <a:stretch>
            <a:fillRect/>
          </a:stretch>
        </p:blipFill>
        <p:spPr>
          <a:xfrm>
            <a:off x="5153822" y="975392"/>
            <a:ext cx="6553545" cy="49151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95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pPr>
              <a:lnSpc>
                <a:spcPct val="90000"/>
              </a:lnSpc>
            </a:pPr>
            <a:r>
              <a:rPr lang="en-US" sz="3200" dirty="0">
                <a:solidFill>
                  <a:srgbClr val="FFFFFF"/>
                </a:solidFill>
              </a:rPr>
              <a:t>Activity</a:t>
            </a:r>
            <a:br>
              <a:rPr lang="en-US" sz="3200" dirty="0">
                <a:solidFill>
                  <a:srgbClr val="FFFFFF"/>
                </a:solidFill>
              </a:rPr>
            </a:br>
            <a:r>
              <a:rPr lang="en-US" sz="3200" dirty="0">
                <a:solidFill>
                  <a:srgbClr val="FFFFFF"/>
                </a:solidFill>
              </a:rPr>
              <a:t>Diagram</a:t>
            </a:r>
            <a:endParaRPr lang="en-US" sz="3200" kern="1200" dirty="0">
              <a:solidFill>
                <a:srgbClr val="FFFFFF"/>
              </a:solidFill>
              <a:latin typeface="+mj-lt"/>
              <a:ea typeface="+mj-ea"/>
              <a:cs typeface="+mj-cs"/>
            </a:endParaRPr>
          </a:p>
        </p:txBody>
      </p:sp>
      <p:pic>
        <p:nvPicPr>
          <p:cNvPr id="8" name="Picture 7" descr="Diagram&#10;&#10;Description automatically generated">
            <a:extLst>
              <a:ext uri="{FF2B5EF4-FFF2-40B4-BE49-F238E27FC236}">
                <a16:creationId xmlns:a16="http://schemas.microsoft.com/office/drawing/2014/main" id="{C512D9D7-55CA-4B6B-9D12-6DCE784BE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710" y="1142079"/>
            <a:ext cx="7347537" cy="45738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5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pPr>
            <a:r>
              <a:rPr lang="en-US" sz="2600" kern="1200" dirty="0">
                <a:solidFill>
                  <a:srgbClr val="FFFFFF"/>
                </a:solidFill>
                <a:latin typeface="+mj-lt"/>
                <a:ea typeface="+mj-ea"/>
                <a:cs typeface="+mj-cs"/>
              </a:rPr>
              <a:t>Class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Diagram</a:t>
            </a:r>
          </a:p>
        </p:txBody>
      </p:sp>
      <p:pic>
        <p:nvPicPr>
          <p:cNvPr id="4" name="Picture 3" descr="Diagram&#10;&#10;Description automatically generated">
            <a:extLst>
              <a:ext uri="{FF2B5EF4-FFF2-40B4-BE49-F238E27FC236}">
                <a16:creationId xmlns:a16="http://schemas.microsoft.com/office/drawing/2014/main" id="{A5609496-B3E2-407A-B896-05E0B503A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38" y="471055"/>
            <a:ext cx="7831980" cy="6050205"/>
          </a:xfrm>
          <a:prstGeom prst="rect">
            <a:avLst/>
          </a:prstGeom>
        </p:spPr>
      </p:pic>
    </p:spTree>
    <p:extLst>
      <p:ext uri="{BB962C8B-B14F-4D97-AF65-F5344CB8AC3E}">
        <p14:creationId xmlns:p14="http://schemas.microsoft.com/office/powerpoint/2010/main" val="324608598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a:solidFill>
                  <a:srgbClr val="FFFFFF"/>
                </a:solidFill>
              </a:rPr>
              <a:t>Contents</a:t>
            </a:r>
            <a:endParaRPr lang="en-IN">
              <a:solidFill>
                <a:srgbClr val="FFFFFF"/>
              </a:solidFill>
            </a:endParaRPr>
          </a:p>
        </p:txBody>
      </p:sp>
      <p:sp>
        <p:nvSpPr>
          <p:cNvPr id="3" name="Content Placeholder 2"/>
          <p:cNvSpPr>
            <a:spLocks noGrp="1"/>
          </p:cNvSpPr>
          <p:nvPr>
            <p:ph idx="1"/>
          </p:nvPr>
        </p:nvSpPr>
        <p:spPr>
          <a:xfrm>
            <a:off x="4581727" y="649480"/>
            <a:ext cx="3025303" cy="5546047"/>
          </a:xfrm>
        </p:spPr>
        <p:txBody>
          <a:bodyPr anchor="ctr">
            <a:normAutofit/>
          </a:bodyPr>
          <a:lstStyle/>
          <a:p>
            <a:r>
              <a:rPr lang="en-US" sz="2000"/>
              <a:t>Introduction</a:t>
            </a:r>
          </a:p>
          <a:p>
            <a:r>
              <a:rPr lang="en-US" sz="2000"/>
              <a:t>Problem </a:t>
            </a:r>
          </a:p>
          <a:p>
            <a:r>
              <a:rPr lang="en-US" sz="2000"/>
              <a:t>Solution</a:t>
            </a:r>
          </a:p>
          <a:p>
            <a:r>
              <a:rPr lang="en-US" sz="2000"/>
              <a:t>Software Requirements</a:t>
            </a:r>
          </a:p>
          <a:p>
            <a:r>
              <a:rPr lang="en-US" sz="2000"/>
              <a:t>Tech utilized</a:t>
            </a:r>
          </a:p>
          <a:p>
            <a:endParaRPr lang="en-IN" sz="2000"/>
          </a:p>
        </p:txBody>
      </p:sp>
      <p:pic>
        <p:nvPicPr>
          <p:cNvPr id="7" name="Graphic 6" descr="Check List">
            <a:extLst>
              <a:ext uri="{FF2B5EF4-FFF2-40B4-BE49-F238E27FC236}">
                <a16:creationId xmlns:a16="http://schemas.microsoft.com/office/drawing/2014/main" id="{44A5DCA5-DA59-46C4-9639-765DFA3CB0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9502" y="1627051"/>
            <a:ext cx="3615776" cy="36157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pPr>
              <a:lnSpc>
                <a:spcPct val="90000"/>
              </a:lnSpc>
            </a:pPr>
            <a:r>
              <a:rPr lang="en-US" kern="1200">
                <a:solidFill>
                  <a:srgbClr val="FFFFFF"/>
                </a:solidFill>
                <a:latin typeface="+mj-lt"/>
                <a:ea typeface="+mj-ea"/>
                <a:cs typeface="+mj-cs"/>
              </a:rPr>
              <a:t>Thank You</a:t>
            </a:r>
          </a:p>
        </p:txBody>
      </p:sp>
      <p:pic>
        <p:nvPicPr>
          <p:cNvPr id="26" name="Graphic 5" descr="Smiling Face with No Fill">
            <a:extLst>
              <a:ext uri="{FF2B5EF4-FFF2-40B4-BE49-F238E27FC236}">
                <a16:creationId xmlns:a16="http://schemas.microsoft.com/office/drawing/2014/main" id="{12880115-3DFF-4503-A98D-4E14789C53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700"/>
                                        <p:tgtEl>
                                          <p:spTgt spid="2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2192000" cy="60529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9" y="851517"/>
            <a:ext cx="5130795" cy="1461778"/>
          </a:xfrm>
        </p:spPr>
        <p:txBody>
          <a:bodyPr>
            <a:normAutofit/>
          </a:bodyPr>
          <a:lstStyle/>
          <a:p>
            <a:r>
              <a:rPr lang="en-US"/>
              <a:t>Introduction</a:t>
            </a:r>
            <a:endParaRPr lang="en-IN" dirty="0"/>
          </a:p>
        </p:txBody>
      </p:sp>
      <p:sp>
        <p:nvSpPr>
          <p:cNvPr id="3" name="Content Placeholder 2"/>
          <p:cNvSpPr>
            <a:spLocks noGrp="1"/>
          </p:cNvSpPr>
          <p:nvPr>
            <p:ph idx="1"/>
          </p:nvPr>
        </p:nvSpPr>
        <p:spPr>
          <a:xfrm>
            <a:off x="965200" y="2470248"/>
            <a:ext cx="4048344" cy="3536236"/>
          </a:xfrm>
        </p:spPr>
        <p:txBody>
          <a:bodyPr>
            <a:normAutofit/>
          </a:bodyPr>
          <a:lstStyle/>
          <a:p>
            <a:r>
              <a:rPr lang="en-US" sz="1300"/>
              <a:t>In the time of online classes, we have noticed the lack of college atmosphere. It has become difficult to keep track events organized by different clubs and other student bodies. So we have decided to create a social hub for students by students. This is a hub where clubs can post their events, students can manage their personal schedules and interact with other students. Another thing we noticed is the lack of junior-senior interaction. This is a problem especially faced by 1st year students. Our platform aims to reduce this communication gap. So we have decided to create a website which is going to be created using HTML, CSS and JavaScript. We are also going to provide cloud storage for students to store and share their  files. This website is going to provide a social hub to recreate the college atmosphere in virtual form.</a:t>
            </a:r>
            <a:endParaRPr lang="en-IN" sz="1300"/>
          </a:p>
        </p:txBody>
      </p:sp>
      <p:sp>
        <p:nvSpPr>
          <p:cNvPr id="23" name="Freeform: Shape 2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choolhouse">
            <a:extLst>
              <a:ext uri="{FF2B5EF4-FFF2-40B4-BE49-F238E27FC236}">
                <a16:creationId xmlns:a16="http://schemas.microsoft.com/office/drawing/2014/main" id="{384D3876-CE39-43D6-9A35-E1C8B65987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1">
            <a:extLst>
              <a:ext uri="{FF2B5EF4-FFF2-40B4-BE49-F238E27FC236}">
                <a16:creationId xmlns:a16="http://schemas.microsoft.com/office/drawing/2014/main" id="{4B874C19-9B23-4B12-823E-D67615A9B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43949" cy="6858000"/>
          </a:xfrm>
          <a:custGeom>
            <a:avLst/>
            <a:gdLst>
              <a:gd name="connsiteX0" fmla="*/ 956085 w 7743949"/>
              <a:gd name="connsiteY0" fmla="*/ 2071857 h 6858000"/>
              <a:gd name="connsiteX1" fmla="*/ 4999548 w 7743949"/>
              <a:gd name="connsiteY1" fmla="*/ 2071857 h 6858000"/>
              <a:gd name="connsiteX2" fmla="*/ 5619604 w 7743949"/>
              <a:gd name="connsiteY2" fmla="*/ 2437296 h 6858000"/>
              <a:gd name="connsiteX3" fmla="*/ 7645701 w 7743949"/>
              <a:gd name="connsiteY3" fmla="*/ 5926372 h 6858000"/>
              <a:gd name="connsiteX4" fmla="*/ 7645701 w 7743949"/>
              <a:gd name="connsiteY4" fmla="*/ 6639850 h 6858000"/>
              <a:gd name="connsiteX5" fmla="*/ 7538856 w 7743949"/>
              <a:gd name="connsiteY5" fmla="*/ 6823844 h 6858000"/>
              <a:gd name="connsiteX6" fmla="*/ 7519022 w 7743949"/>
              <a:gd name="connsiteY6" fmla="*/ 6858000 h 6858000"/>
              <a:gd name="connsiteX7" fmla="*/ 0 w 7743949"/>
              <a:gd name="connsiteY7" fmla="*/ 6858000 h 6858000"/>
              <a:gd name="connsiteX8" fmla="*/ 0 w 7743949"/>
              <a:gd name="connsiteY8" fmla="*/ 3003362 h 6858000"/>
              <a:gd name="connsiteX9" fmla="*/ 144017 w 7743949"/>
              <a:gd name="connsiteY9" fmla="*/ 2754282 h 6858000"/>
              <a:gd name="connsiteX10" fmla="*/ 327296 w 7743949"/>
              <a:gd name="connsiteY10" fmla="*/ 2437296 h 6858000"/>
              <a:gd name="connsiteX11" fmla="*/ 956085 w 7743949"/>
              <a:gd name="connsiteY11" fmla="*/ 2071857 h 6858000"/>
              <a:gd name="connsiteX12" fmla="*/ 6281397 w 7743949"/>
              <a:gd name="connsiteY12" fmla="*/ 1163923 h 6858000"/>
              <a:gd name="connsiteX13" fmla="*/ 7148441 w 7743949"/>
              <a:gd name="connsiteY13" fmla="*/ 1163923 h 6858000"/>
              <a:gd name="connsiteX14" fmla="*/ 7281401 w 7743949"/>
              <a:gd name="connsiteY14" fmla="*/ 1242285 h 6858000"/>
              <a:gd name="connsiteX15" fmla="*/ 7715859 w 7743949"/>
              <a:gd name="connsiteY15" fmla="*/ 1990451 h 6858000"/>
              <a:gd name="connsiteX16" fmla="*/ 7715859 w 7743949"/>
              <a:gd name="connsiteY16" fmla="*/ 2143443 h 6858000"/>
              <a:gd name="connsiteX17" fmla="*/ 7281401 w 7743949"/>
              <a:gd name="connsiteY17" fmla="*/ 2891610 h 6858000"/>
              <a:gd name="connsiteX18" fmla="*/ 7148441 w 7743949"/>
              <a:gd name="connsiteY18" fmla="*/ 2969971 h 6858000"/>
              <a:gd name="connsiteX19" fmla="*/ 6281397 w 7743949"/>
              <a:gd name="connsiteY19" fmla="*/ 2969971 h 6858000"/>
              <a:gd name="connsiteX20" fmla="*/ 6146565 w 7743949"/>
              <a:gd name="connsiteY20" fmla="*/ 2891610 h 6858000"/>
              <a:gd name="connsiteX21" fmla="*/ 5713979 w 7743949"/>
              <a:gd name="connsiteY21" fmla="*/ 2143443 h 6858000"/>
              <a:gd name="connsiteX22" fmla="*/ 5713979 w 7743949"/>
              <a:gd name="connsiteY22" fmla="*/ 1990451 h 6858000"/>
              <a:gd name="connsiteX23" fmla="*/ 6146565 w 7743949"/>
              <a:gd name="connsiteY23" fmla="*/ 1242285 h 6858000"/>
              <a:gd name="connsiteX24" fmla="*/ 6281397 w 7743949"/>
              <a:gd name="connsiteY24" fmla="*/ 1163923 h 6858000"/>
              <a:gd name="connsiteX25" fmla="*/ 0 w 7743949"/>
              <a:gd name="connsiteY25" fmla="*/ 0 h 6858000"/>
              <a:gd name="connsiteX26" fmla="*/ 6600525 w 7743949"/>
              <a:gd name="connsiteY26" fmla="*/ 0 h 6858000"/>
              <a:gd name="connsiteX27" fmla="*/ 6486618 w 7743949"/>
              <a:gd name="connsiteY27" fmla="*/ 196155 h 6858000"/>
              <a:gd name="connsiteX28" fmla="*/ 5677553 w 7743949"/>
              <a:gd name="connsiteY28" fmla="*/ 1589421 h 6858000"/>
              <a:gd name="connsiteX29" fmla="*/ 5057496 w 7743949"/>
              <a:gd name="connsiteY29" fmla="*/ 1954861 h 6858000"/>
              <a:gd name="connsiteX30" fmla="*/ 1014033 w 7743949"/>
              <a:gd name="connsiteY30" fmla="*/ 1954861 h 6858000"/>
              <a:gd name="connsiteX31" fmla="*/ 385244 w 7743949"/>
              <a:gd name="connsiteY31" fmla="*/ 1589421 h 6858000"/>
              <a:gd name="connsiteX32" fmla="*/ 69234 w 7743949"/>
              <a:gd name="connsiteY32" fmla="*/ 1042874 h 6858000"/>
              <a:gd name="connsiteX33" fmla="*/ 0 w 7743949"/>
              <a:gd name="connsiteY33" fmla="*/ 923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8A5A43A-545C-43D8-83E7-255820D0E0DA}"/>
              </a:ext>
            </a:extLst>
          </p:cNvPr>
          <p:cNvSpPr>
            <a:spLocks noGrp="1"/>
          </p:cNvSpPr>
          <p:nvPr>
            <p:ph idx="1"/>
          </p:nvPr>
        </p:nvSpPr>
        <p:spPr>
          <a:xfrm>
            <a:off x="756746" y="2863018"/>
            <a:ext cx="4666592" cy="3304451"/>
          </a:xfrm>
        </p:spPr>
        <p:txBody>
          <a:bodyPr>
            <a:normAutofit/>
          </a:bodyPr>
          <a:lstStyle/>
          <a:p>
            <a:r>
              <a:rPr lang="en-US" sz="1700" i="0">
                <a:solidFill>
                  <a:schemeClr val="bg1"/>
                </a:solidFill>
                <a:effectLst/>
                <a:latin typeface="Arial" panose="020B0604020202020204" pitchFamily="34" charset="0"/>
              </a:rPr>
              <a:t>Microsoft Azure, commonly referred to as Azure is a </a:t>
            </a:r>
            <a:r>
              <a:rPr lang="en-US" sz="1700" i="0" strike="noStrike">
                <a:solidFill>
                  <a:schemeClr val="bg1"/>
                </a:solidFill>
                <a:effectLst/>
                <a:latin typeface="Arial" panose="020B0604020202020204" pitchFamily="34" charset="0"/>
              </a:rPr>
              <a:t>cloud computing</a:t>
            </a:r>
            <a:r>
              <a:rPr lang="en-US" sz="1700" i="0">
                <a:solidFill>
                  <a:schemeClr val="bg1"/>
                </a:solidFill>
                <a:effectLst/>
                <a:latin typeface="Arial" panose="020B0604020202020204" pitchFamily="34" charset="0"/>
              </a:rPr>
              <a:t> service created by </a:t>
            </a:r>
            <a:r>
              <a:rPr lang="en-US" sz="1700" i="0" strike="noStrike">
                <a:solidFill>
                  <a:schemeClr val="bg1"/>
                </a:solidFill>
                <a:effectLst/>
                <a:latin typeface="Arial" panose="020B0604020202020204" pitchFamily="34" charset="0"/>
              </a:rPr>
              <a:t>Microsoft</a:t>
            </a:r>
            <a:r>
              <a:rPr lang="en-US" sz="1700" i="0">
                <a:solidFill>
                  <a:schemeClr val="bg1"/>
                </a:solidFill>
                <a:effectLst/>
                <a:latin typeface="Arial" panose="020B0604020202020204" pitchFamily="34" charset="0"/>
              </a:rPr>
              <a:t> for building, testing, deploying, and managing applications and services through Microsoft-managed </a:t>
            </a:r>
            <a:r>
              <a:rPr lang="en-US" sz="1700" i="0" strike="noStrike">
                <a:solidFill>
                  <a:schemeClr val="bg1"/>
                </a:solidFill>
                <a:effectLst/>
                <a:latin typeface="Arial" panose="020B0604020202020204" pitchFamily="34" charset="0"/>
              </a:rPr>
              <a:t>data centers</a:t>
            </a:r>
            <a:r>
              <a:rPr lang="en-US" sz="1700" i="0">
                <a:solidFill>
                  <a:schemeClr val="bg1"/>
                </a:solidFill>
                <a:effectLst/>
                <a:latin typeface="Arial" panose="020B0604020202020204" pitchFamily="34" charset="0"/>
              </a:rPr>
              <a:t>. It provides </a:t>
            </a:r>
            <a:r>
              <a:rPr lang="en-US" sz="1700" i="0" strike="noStrike">
                <a:solidFill>
                  <a:schemeClr val="bg1"/>
                </a:solidFill>
                <a:effectLst/>
                <a:latin typeface="Arial" panose="020B0604020202020204" pitchFamily="34" charset="0"/>
              </a:rPr>
              <a:t>software as a service (SaaS)</a:t>
            </a:r>
            <a:r>
              <a:rPr lang="en-US" sz="1700" i="0">
                <a:solidFill>
                  <a:schemeClr val="bg1"/>
                </a:solidFill>
                <a:effectLst/>
                <a:latin typeface="Arial" panose="020B0604020202020204" pitchFamily="34" charset="0"/>
              </a:rPr>
              <a:t>, </a:t>
            </a:r>
            <a:r>
              <a:rPr lang="en-US" sz="1700" i="0" strike="noStrike">
                <a:solidFill>
                  <a:schemeClr val="bg1"/>
                </a:solidFill>
                <a:effectLst/>
                <a:latin typeface="Arial" panose="020B0604020202020204" pitchFamily="34" charset="0"/>
              </a:rPr>
              <a:t>platform as a service (PaaS)</a:t>
            </a:r>
            <a:r>
              <a:rPr lang="en-US" sz="1700" i="0">
                <a:solidFill>
                  <a:schemeClr val="bg1"/>
                </a:solidFill>
                <a:effectLst/>
                <a:latin typeface="Arial" panose="020B0604020202020204" pitchFamily="34" charset="0"/>
              </a:rPr>
              <a:t> and </a:t>
            </a:r>
            <a:r>
              <a:rPr lang="en-US" sz="1700" i="0" strike="noStrike">
                <a:solidFill>
                  <a:schemeClr val="bg1"/>
                </a:solidFill>
                <a:effectLst/>
                <a:latin typeface="Arial" panose="020B0604020202020204" pitchFamily="34" charset="0"/>
              </a:rPr>
              <a:t>infrastructure as a service (IaaS)</a:t>
            </a:r>
            <a:r>
              <a:rPr lang="en-US" sz="1700" i="0">
                <a:solidFill>
                  <a:schemeClr val="bg1"/>
                </a:solidFill>
                <a:effectLst/>
                <a:latin typeface="Arial" panose="020B0604020202020204" pitchFamily="34" charset="0"/>
              </a:rPr>
              <a:t> and supports many different </a:t>
            </a:r>
            <a:r>
              <a:rPr lang="en-US" sz="1700" i="0" strike="noStrike">
                <a:solidFill>
                  <a:schemeClr val="bg1"/>
                </a:solidFill>
                <a:effectLst/>
                <a:latin typeface="Arial" panose="020B0604020202020204" pitchFamily="34" charset="0"/>
              </a:rPr>
              <a:t>programming languages</a:t>
            </a:r>
            <a:r>
              <a:rPr lang="en-US" sz="1700" i="0">
                <a:solidFill>
                  <a:schemeClr val="bg1"/>
                </a:solidFill>
                <a:effectLst/>
                <a:latin typeface="Arial" panose="020B0604020202020204" pitchFamily="34" charset="0"/>
              </a:rPr>
              <a:t>, tools, and frameworks, including both Microsoft-specific and third-party software and systems.</a:t>
            </a:r>
            <a:endParaRPr lang="en-US" sz="1700">
              <a:solidFill>
                <a:schemeClr val="bg1"/>
              </a:solidFill>
            </a:endParaRPr>
          </a:p>
          <a:p>
            <a:endParaRPr lang="en-US" sz="1700">
              <a:solidFill>
                <a:schemeClr val="bg1"/>
              </a:solidFill>
            </a:endParaRPr>
          </a:p>
        </p:txBody>
      </p:sp>
      <p:pic>
        <p:nvPicPr>
          <p:cNvPr id="5" name="Picture 4">
            <a:extLst>
              <a:ext uri="{FF2B5EF4-FFF2-40B4-BE49-F238E27FC236}">
                <a16:creationId xmlns:a16="http://schemas.microsoft.com/office/drawing/2014/main" id="{C4142AF1-BF61-4E18-A501-88744BEBE954}"/>
              </a:ext>
            </a:extLst>
          </p:cNvPr>
          <p:cNvPicPr>
            <a:picLocks noChangeAspect="1"/>
          </p:cNvPicPr>
          <p:nvPr/>
        </p:nvPicPr>
        <p:blipFill>
          <a:blip r:embed="rId2"/>
          <a:stretch>
            <a:fillRect/>
          </a:stretch>
        </p:blipFill>
        <p:spPr>
          <a:xfrm>
            <a:off x="7836576" y="2370986"/>
            <a:ext cx="3858600" cy="1639905"/>
          </a:xfrm>
          <a:prstGeom prst="rect">
            <a:avLst/>
          </a:prstGeom>
        </p:spPr>
      </p:pic>
    </p:spTree>
    <p:extLst>
      <p:ext uri="{BB962C8B-B14F-4D97-AF65-F5344CB8AC3E}">
        <p14:creationId xmlns:p14="http://schemas.microsoft.com/office/powerpoint/2010/main" val="274885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061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34644"/>
            <a:ext cx="10509504" cy="1076914"/>
          </a:xfrm>
        </p:spPr>
        <p:txBody>
          <a:bodyPr anchor="ctr">
            <a:normAutofit/>
          </a:bodyPr>
          <a:lstStyle/>
          <a:p>
            <a:r>
              <a:rPr lang="en-US"/>
              <a:t>Problem</a:t>
            </a:r>
            <a:endParaRPr lang="en-IN"/>
          </a:p>
        </p:txBody>
      </p:sp>
      <p:sp>
        <p:nvSpPr>
          <p:cNvPr id="30" name="Rectangle 2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1" name="Content Placeholder 2">
            <a:extLst>
              <a:ext uri="{FF2B5EF4-FFF2-40B4-BE49-F238E27FC236}">
                <a16:creationId xmlns:a16="http://schemas.microsoft.com/office/drawing/2014/main" id="{A861FD52-E5EA-474F-8E69-50E30A41021C}"/>
              </a:ext>
            </a:extLst>
          </p:cNvPr>
          <p:cNvGraphicFramePr>
            <a:graphicFrameLocks noGrp="1"/>
          </p:cNvGraphicFramePr>
          <p:nvPr>
            <p:ph idx="1"/>
            <p:extLst>
              <p:ext uri="{D42A27DB-BD31-4B8C-83A1-F6EECF244321}">
                <p14:modId xmlns:p14="http://schemas.microsoft.com/office/powerpoint/2010/main" val="2919598561"/>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0" y="0"/>
            <a:ext cx="12192000" cy="6061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730553B-CAB3-4423-85C0-83C61EABF0E2}"/>
              </a:ext>
            </a:extLst>
          </p:cNvPr>
          <p:cNvPicPr>
            <a:picLocks noChangeAspect="1"/>
          </p:cNvPicPr>
          <p:nvPr/>
        </p:nvPicPr>
        <p:blipFill rotWithShape="1">
          <a:blip r:embed="rId2"/>
          <a:srcRect/>
          <a:stretch/>
        </p:blipFill>
        <p:spPr>
          <a:xfrm>
            <a:off x="20" y="10"/>
            <a:ext cx="12191980" cy="6857990"/>
          </a:xfrm>
          <a:prstGeom prst="rect">
            <a:avLst/>
          </a:prstGeom>
        </p:spPr>
      </p:pic>
      <p:sp>
        <p:nvSpPr>
          <p:cNvPr id="23"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4" y="640263"/>
            <a:ext cx="6619811" cy="1344975"/>
          </a:xfrm>
        </p:spPr>
        <p:txBody>
          <a:bodyPr>
            <a:normAutofit/>
          </a:bodyPr>
          <a:lstStyle/>
          <a:p>
            <a:r>
              <a:rPr lang="en-US"/>
              <a:t>Solution</a:t>
            </a:r>
            <a:endParaRPr lang="en-IN" dirty="0"/>
          </a:p>
        </p:txBody>
      </p:sp>
      <p:graphicFrame>
        <p:nvGraphicFramePr>
          <p:cNvPr id="24" name="Content Placeholder 2">
            <a:extLst>
              <a:ext uri="{FF2B5EF4-FFF2-40B4-BE49-F238E27FC236}">
                <a16:creationId xmlns:a16="http://schemas.microsoft.com/office/drawing/2014/main" id="{4CA1EFED-2EAC-44F5-8BB8-A518ED99DBFF}"/>
              </a:ext>
            </a:extLst>
          </p:cNvPr>
          <p:cNvGraphicFramePr>
            <a:graphicFrameLocks noGrp="1"/>
          </p:cNvGraphicFramePr>
          <p:nvPr>
            <p:ph idx="1"/>
            <p:extLst>
              <p:ext uri="{D42A27DB-BD31-4B8C-83A1-F6EECF244321}">
                <p14:modId xmlns:p14="http://schemas.microsoft.com/office/powerpoint/2010/main" val="2262466599"/>
              </p:ext>
            </p:extLst>
          </p:nvPr>
        </p:nvGraphicFramePr>
        <p:xfrm>
          <a:off x="594109" y="2121763"/>
          <a:ext cx="6620505"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727d8187-dfa0-404f-b999-5ca8c79988d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727d8187-dfa0-404f-b999-5ca8c79988d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46</TotalTime>
  <Words>739</Words>
  <Application>Microsoft Office PowerPoint</Application>
  <PresentationFormat>Widescreen</PresentationFormat>
  <Paragraphs>101</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Corbel</vt:lpstr>
      <vt:lpstr>Lato</vt:lpstr>
      <vt:lpstr>Times New Roman</vt:lpstr>
      <vt:lpstr>Ubuntu</vt:lpstr>
      <vt:lpstr>Wingdings</vt:lpstr>
      <vt:lpstr>Banded</vt:lpstr>
      <vt:lpstr>College Social Hub</vt:lpstr>
      <vt:lpstr>Contents</vt:lpstr>
      <vt:lpstr>PowerPoint Presentation</vt:lpstr>
      <vt:lpstr>Introduction</vt:lpstr>
      <vt:lpstr>PowerPoint Presentation</vt:lpstr>
      <vt:lpstr>PowerPoint Presentation</vt:lpstr>
      <vt:lpstr>Problem</vt:lpstr>
      <vt:lpstr>PowerPoint Presentation</vt:lpstr>
      <vt:lpstr>Solution</vt:lpstr>
      <vt:lpstr>Tech/resources utilized</vt:lpstr>
      <vt:lpstr>Tech/Resources utilized  &lt;(datasets, H/W, tools etc.)&gt;</vt:lpstr>
      <vt:lpstr>Stakeholders</vt:lpstr>
      <vt:lpstr>Users</vt:lpstr>
      <vt:lpstr>User stories Sprint 1</vt:lpstr>
      <vt:lpstr>User stories Sprint 2</vt:lpstr>
      <vt:lpstr>User stories Sprint 3</vt:lpstr>
      <vt:lpstr>Use Case Diagram </vt:lpstr>
      <vt:lpstr>Activity Diagram</vt:lpstr>
      <vt:lpstr>Class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Anurag Goswami</dc:creator>
  <cp:lastModifiedBy>ANSHUMAAN PHUKAN</cp:lastModifiedBy>
  <cp:revision>39</cp:revision>
  <dcterms:created xsi:type="dcterms:W3CDTF">2021-04-18T06:03:27Z</dcterms:created>
  <dcterms:modified xsi:type="dcterms:W3CDTF">2021-04-27T15:19:01Z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1033-3.1.2.5330</vt:lpwstr>
  </property>
</Properties>
</file>